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8DB967-C713-4F71-B0EC-D6F2360EE079}" v="2754" dt="2018-07-02T08:51:41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341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éphane Brancaz" userId="68c6e382bb7a1804" providerId="LiveId" clId="{138DB967-C713-4F71-B0EC-D6F2360EE079}"/>
    <pc:docChg chg="undo custSel addSld delSld modSld modMainMaster">
      <pc:chgData name="Stéphane Brancaz" userId="68c6e382bb7a1804" providerId="LiveId" clId="{138DB967-C713-4F71-B0EC-D6F2360EE079}" dt="2018-07-02T08:51:41.412" v="2754" actId="1036"/>
      <pc:docMkLst>
        <pc:docMk/>
      </pc:docMkLst>
      <pc:sldChg chg="addSp delSp modSp mod setBg setClrOvrMap">
        <pc:chgData name="Stéphane Brancaz" userId="68c6e382bb7a1804" providerId="LiveId" clId="{138DB967-C713-4F71-B0EC-D6F2360EE079}" dt="2018-07-02T05:35:06.464" v="1829" actId="26606"/>
        <pc:sldMkLst>
          <pc:docMk/>
          <pc:sldMk cId="3710505497" sldId="256"/>
        </pc:sldMkLst>
        <pc:spChg chg="mod">
          <ac:chgData name="Stéphane Brancaz" userId="68c6e382bb7a1804" providerId="LiveId" clId="{138DB967-C713-4F71-B0EC-D6F2360EE079}" dt="2018-07-02T05:35:06.464" v="1829" actId="26606"/>
          <ac:spMkLst>
            <pc:docMk/>
            <pc:sldMk cId="3710505497" sldId="256"/>
            <ac:spMk id="2" creationId="{C4FC42D7-326B-4E3A-BE75-1E13863D2881}"/>
          </ac:spMkLst>
        </pc:spChg>
        <pc:spChg chg="del">
          <ac:chgData name="Stéphane Brancaz" userId="68c6e382bb7a1804" providerId="LiveId" clId="{138DB967-C713-4F71-B0EC-D6F2360EE079}" dt="2018-07-02T04:31:00.682" v="71" actId="478"/>
          <ac:spMkLst>
            <pc:docMk/>
            <pc:sldMk cId="3710505497" sldId="256"/>
            <ac:spMk id="3" creationId="{BC027D3C-F6BD-445A-8905-7C4F6B91B5C8}"/>
          </ac:spMkLst>
        </pc:spChg>
        <pc:spChg chg="add del">
          <ac:chgData name="Stéphane Brancaz" userId="68c6e382bb7a1804" providerId="LiveId" clId="{138DB967-C713-4F71-B0EC-D6F2360EE079}" dt="2018-07-02T05:25:42.580" v="1753" actId="26606"/>
          <ac:spMkLst>
            <pc:docMk/>
            <pc:sldMk cId="3710505497" sldId="256"/>
            <ac:spMk id="7" creationId="{C66F2F30-5DC0-44A0-BFA6-E12F46ED16DA}"/>
          </ac:spMkLst>
        </pc:spChg>
        <pc:spChg chg="add del">
          <ac:chgData name="Stéphane Brancaz" userId="68c6e382bb7a1804" providerId="LiveId" clId="{138DB967-C713-4F71-B0EC-D6F2360EE079}" dt="2018-07-02T05:25:42.580" v="1753" actId="26606"/>
          <ac:spMkLst>
            <pc:docMk/>
            <pc:sldMk cId="3710505497" sldId="256"/>
            <ac:spMk id="9" creationId="{85872F57-7F42-4F97-8391-DDC8D0054C03}"/>
          </ac:spMkLst>
        </pc:spChg>
        <pc:spChg chg="add del">
          <ac:chgData name="Stéphane Brancaz" userId="68c6e382bb7a1804" providerId="LiveId" clId="{138DB967-C713-4F71-B0EC-D6F2360EE079}" dt="2018-07-02T05:25:42.580" v="1753" actId="26606"/>
          <ac:spMkLst>
            <pc:docMk/>
            <pc:sldMk cId="3710505497" sldId="256"/>
            <ac:spMk id="11" creationId="{04DC2037-48A0-4F22-B9D4-8EAEBC780AB4}"/>
          </ac:spMkLst>
        </pc:spChg>
        <pc:spChg chg="add del">
          <ac:chgData name="Stéphane Brancaz" userId="68c6e382bb7a1804" providerId="LiveId" clId="{138DB967-C713-4F71-B0EC-D6F2360EE079}" dt="2018-07-02T05:25:42.580" v="1753" actId="26606"/>
          <ac:spMkLst>
            <pc:docMk/>
            <pc:sldMk cId="3710505497" sldId="256"/>
            <ac:spMk id="13" creationId="{0006CBFD-ADA0-43D1-9332-9C34CA1C76ED}"/>
          </ac:spMkLst>
        </pc:spChg>
        <pc:spChg chg="add del">
          <ac:chgData name="Stéphane Brancaz" userId="68c6e382bb7a1804" providerId="LiveId" clId="{138DB967-C713-4F71-B0EC-D6F2360EE079}" dt="2018-07-02T05:25:42.580" v="1753" actId="26606"/>
          <ac:spMkLst>
            <pc:docMk/>
            <pc:sldMk cId="3710505497" sldId="256"/>
            <ac:spMk id="15" creationId="{2B931666-F28F-45F3-A074-66D2272D580B}"/>
          </ac:spMkLst>
        </pc:spChg>
        <pc:spChg chg="add del">
          <ac:chgData name="Stéphane Brancaz" userId="68c6e382bb7a1804" providerId="LiveId" clId="{138DB967-C713-4F71-B0EC-D6F2360EE079}" dt="2018-07-02T05:26:36.984" v="1789" actId="26606"/>
          <ac:spMkLst>
            <pc:docMk/>
            <pc:sldMk cId="3710505497" sldId="256"/>
            <ac:spMk id="19" creationId="{053FB2EE-284F-4C87-AB3D-BBF87A9FAB97}"/>
          </ac:spMkLst>
        </pc:spChg>
        <pc:spChg chg="add del">
          <ac:chgData name="Stéphane Brancaz" userId="68c6e382bb7a1804" providerId="LiveId" clId="{138DB967-C713-4F71-B0EC-D6F2360EE079}" dt="2018-07-02T05:25:32.004" v="1742" actId="26606"/>
          <ac:spMkLst>
            <pc:docMk/>
            <pc:sldMk cId="3710505497" sldId="256"/>
            <ac:spMk id="20" creationId="{66B332A4-D438-4773-A77F-5ED49A448D9D}"/>
          </ac:spMkLst>
        </pc:spChg>
        <pc:spChg chg="add del">
          <ac:chgData name="Stéphane Brancaz" userId="68c6e382bb7a1804" providerId="LiveId" clId="{138DB967-C713-4F71-B0EC-D6F2360EE079}" dt="2018-07-02T05:25:32.004" v="1742" actId="26606"/>
          <ac:spMkLst>
            <pc:docMk/>
            <pc:sldMk cId="3710505497" sldId="256"/>
            <ac:spMk id="22" creationId="{DF9AD32D-FF05-44F4-BD4D-9CEE89B71EB9}"/>
          </ac:spMkLst>
        </pc:spChg>
        <pc:spChg chg="add del">
          <ac:chgData name="Stéphane Brancaz" userId="68c6e382bb7a1804" providerId="LiveId" clId="{138DB967-C713-4F71-B0EC-D6F2360EE079}" dt="2018-07-02T05:25:33.838" v="1744" actId="26606"/>
          <ac:spMkLst>
            <pc:docMk/>
            <pc:sldMk cId="3710505497" sldId="256"/>
            <ac:spMk id="24" creationId="{B672F332-AF08-46C6-94F0-77684310D7B7}"/>
          </ac:spMkLst>
        </pc:spChg>
        <pc:spChg chg="add del">
          <ac:chgData name="Stéphane Brancaz" userId="68c6e382bb7a1804" providerId="LiveId" clId="{138DB967-C713-4F71-B0EC-D6F2360EE079}" dt="2018-07-02T05:25:33.838" v="1744" actId="26606"/>
          <ac:spMkLst>
            <pc:docMk/>
            <pc:sldMk cId="3710505497" sldId="256"/>
            <ac:spMk id="25" creationId="{559AE206-7EBA-4D33-8BC9-9D8158553F0E}"/>
          </ac:spMkLst>
        </pc:spChg>
        <pc:spChg chg="add del">
          <ac:chgData name="Stéphane Brancaz" userId="68c6e382bb7a1804" providerId="LiveId" clId="{138DB967-C713-4F71-B0EC-D6F2360EE079}" dt="2018-07-02T05:25:33.838" v="1744" actId="26606"/>
          <ac:spMkLst>
            <pc:docMk/>
            <pc:sldMk cId="3710505497" sldId="256"/>
            <ac:spMk id="26" creationId="{34244EF8-D73A-40E1-BE73-D46E6B4B04ED}"/>
          </ac:spMkLst>
        </pc:spChg>
        <pc:spChg chg="add del">
          <ac:chgData name="Stéphane Brancaz" userId="68c6e382bb7a1804" providerId="LiveId" clId="{138DB967-C713-4F71-B0EC-D6F2360EE079}" dt="2018-07-02T05:25:33.838" v="1744" actId="26606"/>
          <ac:spMkLst>
            <pc:docMk/>
            <pc:sldMk cId="3710505497" sldId="256"/>
            <ac:spMk id="27" creationId="{6437D937-A7F1-4011-92B4-328E5BE1B166}"/>
          </ac:spMkLst>
        </pc:spChg>
        <pc:spChg chg="add del">
          <ac:chgData name="Stéphane Brancaz" userId="68c6e382bb7a1804" providerId="LiveId" clId="{138DB967-C713-4F71-B0EC-D6F2360EE079}" dt="2018-07-02T05:25:33.838" v="1744" actId="26606"/>
          <ac:spMkLst>
            <pc:docMk/>
            <pc:sldMk cId="3710505497" sldId="256"/>
            <ac:spMk id="28" creationId="{AB84D7E8-4ECB-42D7-ADBF-01689B0F24AE}"/>
          </ac:spMkLst>
        </pc:spChg>
        <pc:spChg chg="add del">
          <ac:chgData name="Stéphane Brancaz" userId="68c6e382bb7a1804" providerId="LiveId" clId="{138DB967-C713-4F71-B0EC-D6F2360EE079}" dt="2018-07-02T05:26:36.969" v="1788" actId="26606"/>
          <ac:spMkLst>
            <pc:docMk/>
            <pc:sldMk cId="3710505497" sldId="256"/>
            <ac:spMk id="29" creationId="{C66F2F30-5DC0-44A0-BFA6-E12F46ED16DA}"/>
          </ac:spMkLst>
        </pc:spChg>
        <pc:spChg chg="add del">
          <ac:chgData name="Stéphane Brancaz" userId="68c6e382bb7a1804" providerId="LiveId" clId="{138DB967-C713-4F71-B0EC-D6F2360EE079}" dt="2018-07-02T05:26:36.969" v="1788" actId="26606"/>
          <ac:spMkLst>
            <pc:docMk/>
            <pc:sldMk cId="3710505497" sldId="256"/>
            <ac:spMk id="31" creationId="{85872F57-7F42-4F97-8391-DDC8D0054C03}"/>
          </ac:spMkLst>
        </pc:spChg>
        <pc:spChg chg="add del">
          <ac:chgData name="Stéphane Brancaz" userId="68c6e382bb7a1804" providerId="LiveId" clId="{138DB967-C713-4F71-B0EC-D6F2360EE079}" dt="2018-07-02T05:25:35.513" v="1746" actId="26606"/>
          <ac:spMkLst>
            <pc:docMk/>
            <pc:sldMk cId="3710505497" sldId="256"/>
            <ac:spMk id="32" creationId="{B547373F-AF2E-4907-B442-9F902B387FD0}"/>
          </ac:spMkLst>
        </pc:spChg>
        <pc:spChg chg="add del">
          <ac:chgData name="Stéphane Brancaz" userId="68c6e382bb7a1804" providerId="LiveId" clId="{138DB967-C713-4F71-B0EC-D6F2360EE079}" dt="2018-07-02T05:26:36.969" v="1788" actId="26606"/>
          <ac:spMkLst>
            <pc:docMk/>
            <pc:sldMk cId="3710505497" sldId="256"/>
            <ac:spMk id="33" creationId="{04DC2037-48A0-4F22-B9D4-8EAEBC780AB4}"/>
          </ac:spMkLst>
        </pc:spChg>
        <pc:spChg chg="add del">
          <ac:chgData name="Stéphane Brancaz" userId="68c6e382bb7a1804" providerId="LiveId" clId="{138DB967-C713-4F71-B0EC-D6F2360EE079}" dt="2018-07-02T05:25:36.717" v="1748" actId="26606"/>
          <ac:spMkLst>
            <pc:docMk/>
            <pc:sldMk cId="3710505497" sldId="256"/>
            <ac:spMk id="34" creationId="{2A8AA5BC-4F7A-4226-8F99-6D824B226A97}"/>
          </ac:spMkLst>
        </pc:spChg>
        <pc:spChg chg="add del">
          <ac:chgData name="Stéphane Brancaz" userId="68c6e382bb7a1804" providerId="LiveId" clId="{138DB967-C713-4F71-B0EC-D6F2360EE079}" dt="2018-07-02T05:25:36.717" v="1748" actId="26606"/>
          <ac:spMkLst>
            <pc:docMk/>
            <pc:sldMk cId="3710505497" sldId="256"/>
            <ac:spMk id="35" creationId="{3E5445C6-DD42-4979-86FF-03730E8C6DB0}"/>
          </ac:spMkLst>
        </pc:spChg>
        <pc:spChg chg="add del">
          <ac:chgData name="Stéphane Brancaz" userId="68c6e382bb7a1804" providerId="LiveId" clId="{138DB967-C713-4F71-B0EC-D6F2360EE079}" dt="2018-07-02T05:26:36.969" v="1788" actId="26606"/>
          <ac:spMkLst>
            <pc:docMk/>
            <pc:sldMk cId="3710505497" sldId="256"/>
            <ac:spMk id="37" creationId="{0006CBFD-ADA0-43D1-9332-9C34CA1C76ED}"/>
          </ac:spMkLst>
        </pc:spChg>
        <pc:spChg chg="add del">
          <ac:chgData name="Stéphane Brancaz" userId="68c6e382bb7a1804" providerId="LiveId" clId="{138DB967-C713-4F71-B0EC-D6F2360EE079}" dt="2018-07-02T05:25:38.542" v="1750" actId="26606"/>
          <ac:spMkLst>
            <pc:docMk/>
            <pc:sldMk cId="3710505497" sldId="256"/>
            <ac:spMk id="38" creationId="{23207CC6-EAA1-4BFF-A48A-DECAD8972717}"/>
          </ac:spMkLst>
        </pc:spChg>
        <pc:spChg chg="add del">
          <ac:chgData name="Stéphane Brancaz" userId="68c6e382bb7a1804" providerId="LiveId" clId="{138DB967-C713-4F71-B0EC-D6F2360EE079}" dt="2018-07-02T05:25:38.542" v="1750" actId="26606"/>
          <ac:spMkLst>
            <pc:docMk/>
            <pc:sldMk cId="3710505497" sldId="256"/>
            <ac:spMk id="39" creationId="{B234A3DD-923D-4166-8B19-7DD589908C68}"/>
          </ac:spMkLst>
        </pc:spChg>
        <pc:spChg chg="add del">
          <ac:chgData name="Stéphane Brancaz" userId="68c6e382bb7a1804" providerId="LiveId" clId="{138DB967-C713-4F71-B0EC-D6F2360EE079}" dt="2018-07-02T05:25:38.542" v="1750" actId="26606"/>
          <ac:spMkLst>
            <pc:docMk/>
            <pc:sldMk cId="3710505497" sldId="256"/>
            <ac:spMk id="40" creationId="{F6ACA5AC-3C5D-4994-B40F-FC8349E4D6F4}"/>
          </ac:spMkLst>
        </pc:spChg>
        <pc:spChg chg="add del">
          <ac:chgData name="Stéphane Brancaz" userId="68c6e382bb7a1804" providerId="LiveId" clId="{138DB967-C713-4F71-B0EC-D6F2360EE079}" dt="2018-07-02T05:26:36.969" v="1788" actId="26606"/>
          <ac:spMkLst>
            <pc:docMk/>
            <pc:sldMk cId="3710505497" sldId="256"/>
            <ac:spMk id="41" creationId="{2B931666-F28F-45F3-A074-66D2272D580B}"/>
          </ac:spMkLst>
        </pc:spChg>
        <pc:spChg chg="add del">
          <ac:chgData name="Stéphane Brancaz" userId="68c6e382bb7a1804" providerId="LiveId" clId="{138DB967-C713-4F71-B0EC-D6F2360EE079}" dt="2018-07-02T05:34:19.276" v="1825" actId="26606"/>
          <ac:spMkLst>
            <pc:docMk/>
            <pc:sldMk cId="3710505497" sldId="256"/>
            <ac:spMk id="43" creationId="{66B332A4-D438-4773-A77F-5ED49A448D9D}"/>
          </ac:spMkLst>
        </pc:spChg>
        <pc:spChg chg="add del">
          <ac:chgData name="Stéphane Brancaz" userId="68c6e382bb7a1804" providerId="LiveId" clId="{138DB967-C713-4F71-B0EC-D6F2360EE079}" dt="2018-07-02T05:34:19.276" v="1825" actId="26606"/>
          <ac:spMkLst>
            <pc:docMk/>
            <pc:sldMk cId="3710505497" sldId="256"/>
            <ac:spMk id="44" creationId="{DF9AD32D-FF05-44F4-BD4D-9CEE89B71EB9}"/>
          </ac:spMkLst>
        </pc:spChg>
        <pc:spChg chg="add del">
          <ac:chgData name="Stéphane Brancaz" userId="68c6e382bb7a1804" providerId="LiveId" clId="{138DB967-C713-4F71-B0EC-D6F2360EE079}" dt="2018-07-02T05:34:01.734" v="1816" actId="26606"/>
          <ac:spMkLst>
            <pc:docMk/>
            <pc:sldMk cId="3710505497" sldId="256"/>
            <ac:spMk id="51" creationId="{85872F57-7F42-4F97-8391-DDC8D0054C03}"/>
          </ac:spMkLst>
        </pc:spChg>
        <pc:spChg chg="add del">
          <ac:chgData name="Stéphane Brancaz" userId="68c6e382bb7a1804" providerId="LiveId" clId="{138DB967-C713-4F71-B0EC-D6F2360EE079}" dt="2018-07-02T05:34:01.734" v="1816" actId="26606"/>
          <ac:spMkLst>
            <pc:docMk/>
            <pc:sldMk cId="3710505497" sldId="256"/>
            <ac:spMk id="53" creationId="{04DC2037-48A0-4F22-B9D4-8EAEBC780AB4}"/>
          </ac:spMkLst>
        </pc:spChg>
        <pc:spChg chg="add del">
          <ac:chgData name="Stéphane Brancaz" userId="68c6e382bb7a1804" providerId="LiveId" clId="{138DB967-C713-4F71-B0EC-D6F2360EE079}" dt="2018-07-02T05:33:58.456" v="1814" actId="26606"/>
          <ac:spMkLst>
            <pc:docMk/>
            <pc:sldMk cId="3710505497" sldId="256"/>
            <ac:spMk id="54" creationId="{053FB2EE-284F-4C87-AB3D-BBF87A9FAB97}"/>
          </ac:spMkLst>
        </pc:spChg>
        <pc:spChg chg="add del">
          <ac:chgData name="Stéphane Brancaz" userId="68c6e382bb7a1804" providerId="LiveId" clId="{138DB967-C713-4F71-B0EC-D6F2360EE079}" dt="2018-07-02T05:34:01.734" v="1816" actId="26606"/>
          <ac:spMkLst>
            <pc:docMk/>
            <pc:sldMk cId="3710505497" sldId="256"/>
            <ac:spMk id="55" creationId="{0006CBFD-ADA0-43D1-9332-9C34CA1C76ED}"/>
          </ac:spMkLst>
        </pc:spChg>
        <pc:spChg chg="add del">
          <ac:chgData name="Stéphane Brancaz" userId="68c6e382bb7a1804" providerId="LiveId" clId="{138DB967-C713-4F71-B0EC-D6F2360EE079}" dt="2018-07-02T05:34:01.734" v="1816" actId="26606"/>
          <ac:spMkLst>
            <pc:docMk/>
            <pc:sldMk cId="3710505497" sldId="256"/>
            <ac:spMk id="56" creationId="{C66F2F30-5DC0-44A0-BFA6-E12F46ED16DA}"/>
          </ac:spMkLst>
        </pc:spChg>
        <pc:spChg chg="add del">
          <ac:chgData name="Stéphane Brancaz" userId="68c6e382bb7a1804" providerId="LiveId" clId="{138DB967-C713-4F71-B0EC-D6F2360EE079}" dt="2018-07-02T05:34:01.734" v="1816" actId="26606"/>
          <ac:spMkLst>
            <pc:docMk/>
            <pc:sldMk cId="3710505497" sldId="256"/>
            <ac:spMk id="57" creationId="{2B931666-F28F-45F3-A074-66D2272D580B}"/>
          </ac:spMkLst>
        </pc:spChg>
        <pc:spChg chg="add del">
          <ac:chgData name="Stéphane Brancaz" userId="68c6e382bb7a1804" providerId="LiveId" clId="{138DB967-C713-4F71-B0EC-D6F2360EE079}" dt="2018-07-02T05:34:04.573" v="1818" actId="26606"/>
          <ac:spMkLst>
            <pc:docMk/>
            <pc:sldMk cId="3710505497" sldId="256"/>
            <ac:spMk id="59" creationId="{6F9EB9F2-07E2-4D64-BBD8-BB5B217F1218}"/>
          </ac:spMkLst>
        </pc:spChg>
        <pc:spChg chg="add del">
          <ac:chgData name="Stéphane Brancaz" userId="68c6e382bb7a1804" providerId="LiveId" clId="{138DB967-C713-4F71-B0EC-D6F2360EE079}" dt="2018-07-02T05:34:06.762" v="1820" actId="26606"/>
          <ac:spMkLst>
            <pc:docMk/>
            <pc:sldMk cId="3710505497" sldId="256"/>
            <ac:spMk id="62" creationId="{5B32A67F-3598-4A13-8552-DA884FFCCE57}"/>
          </ac:spMkLst>
        </pc:spChg>
        <pc:spChg chg="add del">
          <ac:chgData name="Stéphane Brancaz" userId="68c6e382bb7a1804" providerId="LiveId" clId="{138DB967-C713-4F71-B0EC-D6F2360EE079}" dt="2018-07-02T05:34:06.762" v="1820" actId="26606"/>
          <ac:spMkLst>
            <pc:docMk/>
            <pc:sldMk cId="3710505497" sldId="256"/>
            <ac:spMk id="63" creationId="{BCC55ACC-A2F6-403C-A3A4-D59B3734D45F}"/>
          </ac:spMkLst>
        </pc:spChg>
        <pc:spChg chg="add del">
          <ac:chgData name="Stéphane Brancaz" userId="68c6e382bb7a1804" providerId="LiveId" clId="{138DB967-C713-4F71-B0EC-D6F2360EE079}" dt="2018-07-02T05:34:06.762" v="1820" actId="26606"/>
          <ac:spMkLst>
            <pc:docMk/>
            <pc:sldMk cId="3710505497" sldId="256"/>
            <ac:spMk id="64" creationId="{598EBA13-C937-430B-9523-439FE21096E6}"/>
          </ac:spMkLst>
        </pc:spChg>
        <pc:spChg chg="add del">
          <ac:chgData name="Stéphane Brancaz" userId="68c6e382bb7a1804" providerId="LiveId" clId="{138DB967-C713-4F71-B0EC-D6F2360EE079}" dt="2018-07-02T05:34:16.975" v="1822" actId="26606"/>
          <ac:spMkLst>
            <pc:docMk/>
            <pc:sldMk cId="3710505497" sldId="256"/>
            <ac:spMk id="66" creationId="{5B32A67F-3598-4A13-8552-DA884FFCCE57}"/>
          </ac:spMkLst>
        </pc:spChg>
        <pc:spChg chg="add del">
          <ac:chgData name="Stéphane Brancaz" userId="68c6e382bb7a1804" providerId="LiveId" clId="{138DB967-C713-4F71-B0EC-D6F2360EE079}" dt="2018-07-02T05:34:16.975" v="1822" actId="26606"/>
          <ac:spMkLst>
            <pc:docMk/>
            <pc:sldMk cId="3710505497" sldId="256"/>
            <ac:spMk id="67" creationId="{BCC55ACC-A2F6-403C-A3A4-D59B3734D45F}"/>
          </ac:spMkLst>
        </pc:spChg>
        <pc:spChg chg="add del">
          <ac:chgData name="Stéphane Brancaz" userId="68c6e382bb7a1804" providerId="LiveId" clId="{138DB967-C713-4F71-B0EC-D6F2360EE079}" dt="2018-07-02T05:34:16.975" v="1822" actId="26606"/>
          <ac:spMkLst>
            <pc:docMk/>
            <pc:sldMk cId="3710505497" sldId="256"/>
            <ac:spMk id="68" creationId="{598EBA13-C937-430B-9523-439FE21096E6}"/>
          </ac:spMkLst>
        </pc:spChg>
        <pc:spChg chg="mod">
          <ac:chgData name="Stéphane Brancaz" userId="68c6e382bb7a1804" providerId="LiveId" clId="{138DB967-C713-4F71-B0EC-D6F2360EE079}" dt="2018-07-02T05:34:57.693" v="1827" actId="6549"/>
          <ac:spMkLst>
            <pc:docMk/>
            <pc:sldMk cId="3710505497" sldId="256"/>
            <ac:spMk id="70" creationId="{B1F0BB44-3043-44C4-96E7-1E40C76937D0}"/>
          </ac:spMkLst>
        </pc:spChg>
        <pc:spChg chg="add del">
          <ac:chgData name="Stéphane Brancaz" userId="68c6e382bb7a1804" providerId="LiveId" clId="{138DB967-C713-4F71-B0EC-D6F2360EE079}" dt="2018-07-02T05:34:19.271" v="1824" actId="26606"/>
          <ac:spMkLst>
            <pc:docMk/>
            <pc:sldMk cId="3710505497" sldId="256"/>
            <ac:spMk id="73" creationId="{053FB2EE-284F-4C87-AB3D-BBF87A9FAB97}"/>
          </ac:spMkLst>
        </pc:spChg>
        <pc:spChg chg="add del">
          <ac:chgData name="Stéphane Brancaz" userId="68c6e382bb7a1804" providerId="LiveId" clId="{138DB967-C713-4F71-B0EC-D6F2360EE079}" dt="2018-07-02T05:35:06.464" v="1829" actId="26606"/>
          <ac:spMkLst>
            <pc:docMk/>
            <pc:sldMk cId="3710505497" sldId="256"/>
            <ac:spMk id="75" creationId="{66B332A4-D438-4773-A77F-5ED49A448D9D}"/>
          </ac:spMkLst>
        </pc:spChg>
        <pc:spChg chg="add del">
          <ac:chgData name="Stéphane Brancaz" userId="68c6e382bb7a1804" providerId="LiveId" clId="{138DB967-C713-4F71-B0EC-D6F2360EE079}" dt="2018-07-02T05:35:06.464" v="1829" actId="26606"/>
          <ac:spMkLst>
            <pc:docMk/>
            <pc:sldMk cId="3710505497" sldId="256"/>
            <ac:spMk id="76" creationId="{DF9AD32D-FF05-44F4-BD4D-9CEE89B71EB9}"/>
          </ac:spMkLst>
        </pc:spChg>
        <pc:spChg chg="add">
          <ac:chgData name="Stéphane Brancaz" userId="68c6e382bb7a1804" providerId="LiveId" clId="{138DB967-C713-4F71-B0EC-D6F2360EE079}" dt="2018-07-02T05:35:06.464" v="1829" actId="26606"/>
          <ac:spMkLst>
            <pc:docMk/>
            <pc:sldMk cId="3710505497" sldId="256"/>
            <ac:spMk id="81" creationId="{559AE206-7EBA-4D33-8BC9-9D8158553F0E}"/>
          </ac:spMkLst>
        </pc:spChg>
        <pc:spChg chg="add">
          <ac:chgData name="Stéphane Brancaz" userId="68c6e382bb7a1804" providerId="LiveId" clId="{138DB967-C713-4F71-B0EC-D6F2360EE079}" dt="2018-07-02T05:35:06.464" v="1829" actId="26606"/>
          <ac:spMkLst>
            <pc:docMk/>
            <pc:sldMk cId="3710505497" sldId="256"/>
            <ac:spMk id="83" creationId="{6437D937-A7F1-4011-92B4-328E5BE1B166}"/>
          </ac:spMkLst>
        </pc:spChg>
        <pc:spChg chg="add">
          <ac:chgData name="Stéphane Brancaz" userId="68c6e382bb7a1804" providerId="LiveId" clId="{138DB967-C713-4F71-B0EC-D6F2360EE079}" dt="2018-07-02T05:35:06.464" v="1829" actId="26606"/>
          <ac:spMkLst>
            <pc:docMk/>
            <pc:sldMk cId="3710505497" sldId="256"/>
            <ac:spMk id="85" creationId="{B672F332-AF08-46C6-94F0-77684310D7B7}"/>
          </ac:spMkLst>
        </pc:spChg>
        <pc:spChg chg="add">
          <ac:chgData name="Stéphane Brancaz" userId="68c6e382bb7a1804" providerId="LiveId" clId="{138DB967-C713-4F71-B0EC-D6F2360EE079}" dt="2018-07-02T05:35:06.464" v="1829" actId="26606"/>
          <ac:spMkLst>
            <pc:docMk/>
            <pc:sldMk cId="3710505497" sldId="256"/>
            <ac:spMk id="87" creationId="{34244EF8-D73A-40E1-BE73-D46E6B4B04ED}"/>
          </ac:spMkLst>
        </pc:spChg>
        <pc:spChg chg="add">
          <ac:chgData name="Stéphane Brancaz" userId="68c6e382bb7a1804" providerId="LiveId" clId="{138DB967-C713-4F71-B0EC-D6F2360EE079}" dt="2018-07-02T05:35:06.464" v="1829" actId="26606"/>
          <ac:spMkLst>
            <pc:docMk/>
            <pc:sldMk cId="3710505497" sldId="256"/>
            <ac:spMk id="89" creationId="{AB84D7E8-4ECB-42D7-ADBF-01689B0F24AE}"/>
          </ac:spMkLst>
        </pc:spChg>
        <pc:grpChg chg="add del">
          <ac:chgData name="Stéphane Brancaz" userId="68c6e382bb7a1804" providerId="LiveId" clId="{138DB967-C713-4F71-B0EC-D6F2360EE079}" dt="2018-07-02T05:26:36.984" v="1789" actId="26606"/>
          <ac:grpSpMkLst>
            <pc:docMk/>
            <pc:sldMk cId="3710505497" sldId="256"/>
            <ac:grpSpMk id="17" creationId="{D2C4BFA1-2075-4901-9E24-E41D1FDD51FD}"/>
          </ac:grpSpMkLst>
        </pc:grpChg>
        <pc:grpChg chg="add del">
          <ac:chgData name="Stéphane Brancaz" userId="68c6e382bb7a1804" providerId="LiveId" clId="{138DB967-C713-4F71-B0EC-D6F2360EE079}" dt="2018-07-02T05:33:58.456" v="1814" actId="26606"/>
          <ac:grpSpMkLst>
            <pc:docMk/>
            <pc:sldMk cId="3710505497" sldId="256"/>
            <ac:grpSpMk id="49" creationId="{D2C4BFA1-2075-4901-9E24-E41D1FDD51FD}"/>
          </ac:grpSpMkLst>
        </pc:grpChg>
        <pc:grpChg chg="add del">
          <ac:chgData name="Stéphane Brancaz" userId="68c6e382bb7a1804" providerId="LiveId" clId="{138DB967-C713-4F71-B0EC-D6F2360EE079}" dt="2018-07-02T05:34:59.962" v="1828" actId="478"/>
          <ac:grpSpMkLst>
            <pc:docMk/>
            <pc:sldMk cId="3710505497" sldId="256"/>
            <ac:grpSpMk id="61" creationId="{7848DE96-FC6E-4F4D-AD05-DC79CE08AA65}"/>
          </ac:grpSpMkLst>
        </pc:grpChg>
        <pc:grpChg chg="add del">
          <ac:chgData name="Stéphane Brancaz" userId="68c6e382bb7a1804" providerId="LiveId" clId="{138DB967-C713-4F71-B0EC-D6F2360EE079}" dt="2018-07-02T05:34:19.271" v="1824" actId="26606"/>
          <ac:grpSpMkLst>
            <pc:docMk/>
            <pc:sldMk cId="3710505497" sldId="256"/>
            <ac:grpSpMk id="71" creationId="{D2C4BFA1-2075-4901-9E24-E41D1FDD51FD}"/>
          </ac:grpSpMkLst>
        </pc:grpChg>
        <pc:picChg chg="add del">
          <ac:chgData name="Stéphane Brancaz" userId="68c6e382bb7a1804" providerId="LiveId" clId="{138DB967-C713-4F71-B0EC-D6F2360EE079}" dt="2018-07-02T05:34:06.762" v="1820" actId="26606"/>
          <ac:picMkLst>
            <pc:docMk/>
            <pc:sldMk cId="3710505497" sldId="256"/>
            <ac:picMk id="48" creationId="{F6245921-22F5-4520-83DA-B646FAECE3F3}"/>
          </ac:picMkLst>
        </pc:picChg>
        <pc:picChg chg="add del">
          <ac:chgData name="Stéphane Brancaz" userId="68c6e382bb7a1804" providerId="LiveId" clId="{138DB967-C713-4F71-B0EC-D6F2360EE079}" dt="2018-07-02T05:34:16.975" v="1822" actId="26606"/>
          <ac:picMkLst>
            <pc:docMk/>
            <pc:sldMk cId="3710505497" sldId="256"/>
            <ac:picMk id="69" creationId="{54047EE3-C1B1-4285-8269-ACACC774E1FF}"/>
          </ac:picMkLst>
        </pc:picChg>
        <pc:cxnChg chg="add del">
          <ac:chgData name="Stéphane Brancaz" userId="68c6e382bb7a1804" providerId="LiveId" clId="{138DB967-C713-4F71-B0EC-D6F2360EE079}" dt="2018-07-02T05:25:33.838" v="1744" actId="26606"/>
          <ac:cxnSpMkLst>
            <pc:docMk/>
            <pc:sldMk cId="3710505497" sldId="256"/>
            <ac:cxnSpMk id="30" creationId="{9E8E38ED-369A-44C2-B635-0BED0E48A6E8}"/>
          </ac:cxnSpMkLst>
        </pc:cxnChg>
        <pc:cxnChg chg="add del">
          <ac:chgData name="Stéphane Brancaz" userId="68c6e382bb7a1804" providerId="LiveId" clId="{138DB967-C713-4F71-B0EC-D6F2360EE079}" dt="2018-07-02T05:25:36.717" v="1748" actId="26606"/>
          <ac:cxnSpMkLst>
            <pc:docMk/>
            <pc:sldMk cId="3710505497" sldId="256"/>
            <ac:cxnSpMk id="36" creationId="{45000665-DFC7-417E-8FD7-516A0F15C975}"/>
          </ac:cxnSpMkLst>
        </pc:cxnChg>
        <pc:cxnChg chg="add del">
          <ac:chgData name="Stéphane Brancaz" userId="68c6e382bb7a1804" providerId="LiveId" clId="{138DB967-C713-4F71-B0EC-D6F2360EE079}" dt="2018-07-02T05:34:04.573" v="1818" actId="26606"/>
          <ac:cxnSpMkLst>
            <pc:docMk/>
            <pc:sldMk cId="3710505497" sldId="256"/>
            <ac:cxnSpMk id="60" creationId="{F0C57C7C-DFE9-4A1E-B7A9-DF40E63366BB}"/>
          </ac:cxnSpMkLst>
        </pc:cxnChg>
        <pc:cxnChg chg="add">
          <ac:chgData name="Stéphane Brancaz" userId="68c6e382bb7a1804" providerId="LiveId" clId="{138DB967-C713-4F71-B0EC-D6F2360EE079}" dt="2018-07-02T05:35:06.464" v="1829" actId="26606"/>
          <ac:cxnSpMkLst>
            <pc:docMk/>
            <pc:sldMk cId="3710505497" sldId="256"/>
            <ac:cxnSpMk id="91" creationId="{9E8E38ED-369A-44C2-B635-0BED0E48A6E8}"/>
          </ac:cxnSpMkLst>
        </pc:cxnChg>
      </pc:sldChg>
      <pc:sldChg chg="addSp delSp modSp add">
        <pc:chgData name="Stéphane Brancaz" userId="68c6e382bb7a1804" providerId="LiveId" clId="{138DB967-C713-4F71-B0EC-D6F2360EE079}" dt="2018-07-02T08:22:58.278" v="2574" actId="20577"/>
        <pc:sldMkLst>
          <pc:docMk/>
          <pc:sldMk cId="440413790" sldId="257"/>
        </pc:sldMkLst>
        <pc:spChg chg="mod">
          <ac:chgData name="Stéphane Brancaz" userId="68c6e382bb7a1804" providerId="LiveId" clId="{138DB967-C713-4F71-B0EC-D6F2360EE079}" dt="2018-07-02T07:36:29.220" v="2238" actId="1076"/>
          <ac:spMkLst>
            <pc:docMk/>
            <pc:sldMk cId="440413790" sldId="257"/>
            <ac:spMk id="2" creationId="{9881E8E5-99EC-4558-88DC-042D9729665F}"/>
          </ac:spMkLst>
        </pc:spChg>
        <pc:spChg chg="del">
          <ac:chgData name="Stéphane Brancaz" userId="68c6e382bb7a1804" providerId="LiveId" clId="{138DB967-C713-4F71-B0EC-D6F2360EE079}" dt="2018-07-02T04:36:17.214" v="91" actId="478"/>
          <ac:spMkLst>
            <pc:docMk/>
            <pc:sldMk cId="440413790" sldId="257"/>
            <ac:spMk id="3" creationId="{9115D3F6-0476-49B1-BB54-C38A22806A7C}"/>
          </ac:spMkLst>
        </pc:spChg>
        <pc:spChg chg="add mod">
          <ac:chgData name="Stéphane Brancaz" userId="68c6e382bb7a1804" providerId="LiveId" clId="{138DB967-C713-4F71-B0EC-D6F2360EE079}" dt="2018-07-02T08:06:05.357" v="2281" actId="20577"/>
          <ac:spMkLst>
            <pc:docMk/>
            <pc:sldMk cId="440413790" sldId="257"/>
            <ac:spMk id="4" creationId="{60747D0E-ED22-4A52-B637-4886E0F042A6}"/>
          </ac:spMkLst>
        </pc:spChg>
        <pc:spChg chg="add del">
          <ac:chgData name="Stéphane Brancaz" userId="68c6e382bb7a1804" providerId="LiveId" clId="{138DB967-C713-4F71-B0EC-D6F2360EE079}" dt="2018-07-02T04:38:07.858" v="163" actId="478"/>
          <ac:spMkLst>
            <pc:docMk/>
            <pc:sldMk cId="440413790" sldId="257"/>
            <ac:spMk id="5" creationId="{D185AEA7-EE10-404D-95B9-2152DED5FD2E}"/>
          </ac:spMkLst>
        </pc:spChg>
        <pc:spChg chg="add mod">
          <ac:chgData name="Stéphane Brancaz" userId="68c6e382bb7a1804" providerId="LiveId" clId="{138DB967-C713-4F71-B0EC-D6F2360EE079}" dt="2018-07-02T08:22:58.278" v="2574" actId="20577"/>
          <ac:spMkLst>
            <pc:docMk/>
            <pc:sldMk cId="440413790" sldId="257"/>
            <ac:spMk id="10" creationId="{45B806F0-DA99-43D5-B17C-0775B045C8B4}"/>
          </ac:spMkLst>
        </pc:spChg>
        <pc:spChg chg="add mod">
          <ac:chgData name="Stéphane Brancaz" userId="68c6e382bb7a1804" providerId="LiveId" clId="{138DB967-C713-4F71-B0EC-D6F2360EE079}" dt="2018-07-02T05:19:30.754" v="1715" actId="207"/>
          <ac:spMkLst>
            <pc:docMk/>
            <pc:sldMk cId="440413790" sldId="257"/>
            <ac:spMk id="11" creationId="{9E473D32-8280-4924-8236-D5BB31EB99FC}"/>
          </ac:spMkLst>
        </pc:spChg>
        <pc:spChg chg="add mod">
          <ac:chgData name="Stéphane Brancaz" userId="68c6e382bb7a1804" providerId="LiveId" clId="{138DB967-C713-4F71-B0EC-D6F2360EE079}" dt="2018-07-02T05:19:48.102" v="1717" actId="164"/>
          <ac:spMkLst>
            <pc:docMk/>
            <pc:sldMk cId="440413790" sldId="257"/>
            <ac:spMk id="13" creationId="{9516EA01-8EC3-47A7-A640-D932D63B8B31}"/>
          </ac:spMkLst>
        </pc:spChg>
        <pc:grpChg chg="add mod ord">
          <ac:chgData name="Stéphane Brancaz" userId="68c6e382bb7a1804" providerId="LiveId" clId="{138DB967-C713-4F71-B0EC-D6F2360EE079}" dt="2018-07-02T05:19:57.423" v="1718" actId="167"/>
          <ac:grpSpMkLst>
            <pc:docMk/>
            <pc:sldMk cId="440413790" sldId="257"/>
            <ac:grpSpMk id="14" creationId="{0D8527A5-BEE6-46BE-98B2-B03FF7318DEC}"/>
          </ac:grpSpMkLst>
        </pc:grpChg>
        <pc:graphicFrameChg chg="add del modGraphic">
          <ac:chgData name="Stéphane Brancaz" userId="68c6e382bb7a1804" providerId="LiveId" clId="{138DB967-C713-4F71-B0EC-D6F2360EE079}" dt="2018-07-02T04:45:52.428" v="271" actId="478"/>
          <ac:graphicFrameMkLst>
            <pc:docMk/>
            <pc:sldMk cId="440413790" sldId="257"/>
            <ac:graphicFrameMk id="9" creationId="{4A2CD5B4-DCD0-4CF7-AEFF-A21BA4B102C0}"/>
          </ac:graphicFrameMkLst>
        </pc:graphicFrameChg>
        <pc:picChg chg="add mod ord modCrop">
          <ac:chgData name="Stéphane Brancaz" userId="68c6e382bb7a1804" providerId="LiveId" clId="{138DB967-C713-4F71-B0EC-D6F2360EE079}" dt="2018-07-02T05:18:46.340" v="1711" actId="14100"/>
          <ac:picMkLst>
            <pc:docMk/>
            <pc:sldMk cId="440413790" sldId="257"/>
            <ac:picMk id="7" creationId="{8D9AAABC-C02B-4E10-9641-9FEC29BCB06D}"/>
          </ac:picMkLst>
        </pc:picChg>
        <pc:picChg chg="add mod">
          <ac:chgData name="Stéphane Brancaz" userId="68c6e382bb7a1804" providerId="LiveId" clId="{138DB967-C713-4F71-B0EC-D6F2360EE079}" dt="2018-07-02T05:19:48.102" v="1717" actId="164"/>
          <ac:picMkLst>
            <pc:docMk/>
            <pc:sldMk cId="440413790" sldId="257"/>
            <ac:picMk id="12" creationId="{269F171C-8D76-4901-87F8-68B331F4CE2F}"/>
          </ac:picMkLst>
        </pc:picChg>
      </pc:sldChg>
      <pc:sldChg chg="addSp delSp modSp add modAnim">
        <pc:chgData name="Stéphane Brancaz" userId="68c6e382bb7a1804" providerId="LiveId" clId="{138DB967-C713-4F71-B0EC-D6F2360EE079}" dt="2018-07-02T08:30:49.241" v="2607"/>
        <pc:sldMkLst>
          <pc:docMk/>
          <pc:sldMk cId="441691804" sldId="258"/>
        </pc:sldMkLst>
        <pc:spChg chg="del">
          <ac:chgData name="Stéphane Brancaz" userId="68c6e382bb7a1804" providerId="LiveId" clId="{138DB967-C713-4F71-B0EC-D6F2360EE079}" dt="2018-07-02T04:40:39.533" v="175" actId="478"/>
          <ac:spMkLst>
            <pc:docMk/>
            <pc:sldMk cId="441691804" sldId="258"/>
            <ac:spMk id="2" creationId="{1D8E93DA-FEAA-4F70-BF7B-FCFB61062F2D}"/>
          </ac:spMkLst>
        </pc:spChg>
        <pc:spChg chg="del">
          <ac:chgData name="Stéphane Brancaz" userId="68c6e382bb7a1804" providerId="LiveId" clId="{138DB967-C713-4F71-B0EC-D6F2360EE079}" dt="2018-07-02T04:40:42.914" v="176" actId="478"/>
          <ac:spMkLst>
            <pc:docMk/>
            <pc:sldMk cId="441691804" sldId="258"/>
            <ac:spMk id="3" creationId="{670CA34C-05A3-467B-A404-C31357424DC9}"/>
          </ac:spMkLst>
        </pc:spChg>
        <pc:spChg chg="add mod">
          <ac:chgData name="Stéphane Brancaz" userId="68c6e382bb7a1804" providerId="LiveId" clId="{138DB967-C713-4F71-B0EC-D6F2360EE079}" dt="2018-07-02T08:27:08.224" v="2586" actId="1076"/>
          <ac:spMkLst>
            <pc:docMk/>
            <pc:sldMk cId="441691804" sldId="258"/>
            <ac:spMk id="4" creationId="{DFF4F9BB-CB71-48CA-A992-F027CDB13B6D}"/>
          </ac:spMkLst>
        </pc:spChg>
        <pc:spChg chg="add del mod">
          <ac:chgData name="Stéphane Brancaz" userId="68c6e382bb7a1804" providerId="LiveId" clId="{138DB967-C713-4F71-B0EC-D6F2360EE079}" dt="2018-07-02T08:27:02.976" v="2583" actId="478"/>
          <ac:spMkLst>
            <pc:docMk/>
            <pc:sldMk cId="441691804" sldId="258"/>
            <ac:spMk id="9" creationId="{88D517E2-8EFF-477E-B19C-F6B6B6FC9946}"/>
          </ac:spMkLst>
        </pc:spChg>
        <pc:spChg chg="add mod">
          <ac:chgData name="Stéphane Brancaz" userId="68c6e382bb7a1804" providerId="LiveId" clId="{138DB967-C713-4F71-B0EC-D6F2360EE079}" dt="2018-07-02T08:30:20.999" v="2604" actId="164"/>
          <ac:spMkLst>
            <pc:docMk/>
            <pc:sldMk cId="441691804" sldId="258"/>
            <ac:spMk id="17" creationId="{C4B4635E-56BD-40EC-A400-20D68EF26369}"/>
          </ac:spMkLst>
        </pc:spChg>
        <pc:grpChg chg="add mod">
          <ac:chgData name="Stéphane Brancaz" userId="68c6e382bb7a1804" providerId="LiveId" clId="{138DB967-C713-4F71-B0EC-D6F2360EE079}" dt="2018-07-02T08:30:20.999" v="2604" actId="164"/>
          <ac:grpSpMkLst>
            <pc:docMk/>
            <pc:sldMk cId="441691804" sldId="258"/>
            <ac:grpSpMk id="15" creationId="{EFE30F2C-16CD-46AE-989A-58C9797432E6}"/>
          </ac:grpSpMkLst>
        </pc:grpChg>
        <pc:grpChg chg="add mod">
          <ac:chgData name="Stéphane Brancaz" userId="68c6e382bb7a1804" providerId="LiveId" clId="{138DB967-C713-4F71-B0EC-D6F2360EE079}" dt="2018-07-02T08:30:20.999" v="2604" actId="164"/>
          <ac:grpSpMkLst>
            <pc:docMk/>
            <pc:sldMk cId="441691804" sldId="258"/>
            <ac:grpSpMk id="18" creationId="{7BF3BFDF-01D9-4E5F-8328-041F501C3570}"/>
          </ac:grpSpMkLst>
        </pc:grpChg>
        <pc:picChg chg="add del mod">
          <ac:chgData name="Stéphane Brancaz" userId="68c6e382bb7a1804" providerId="LiveId" clId="{138DB967-C713-4F71-B0EC-D6F2360EE079}" dt="2018-07-02T04:42:08.084" v="207" actId="478"/>
          <ac:picMkLst>
            <pc:docMk/>
            <pc:sldMk cId="441691804" sldId="258"/>
            <ac:picMk id="6" creationId="{23368070-07E7-4C59-93D5-2424C246D865}"/>
          </ac:picMkLst>
        </pc:picChg>
        <pc:picChg chg="add mod ord modCrop">
          <ac:chgData name="Stéphane Brancaz" userId="68c6e382bb7a1804" providerId="LiveId" clId="{138DB967-C713-4F71-B0EC-D6F2360EE079}" dt="2018-07-02T08:08:10.506" v="2296" actId="167"/>
          <ac:picMkLst>
            <pc:docMk/>
            <pc:sldMk cId="441691804" sldId="258"/>
            <ac:picMk id="8" creationId="{843E2E89-583D-4FFF-A3F1-514B88245E72}"/>
          </ac:picMkLst>
        </pc:picChg>
        <pc:picChg chg="add mod">
          <ac:chgData name="Stéphane Brancaz" userId="68c6e382bb7a1804" providerId="LiveId" clId="{138DB967-C713-4F71-B0EC-D6F2360EE079}" dt="2018-07-02T08:28:00.307" v="2591" actId="164"/>
          <ac:picMkLst>
            <pc:docMk/>
            <pc:sldMk cId="441691804" sldId="258"/>
            <ac:picMk id="11" creationId="{2B609353-00A4-4C06-A88A-7A418BF12299}"/>
          </ac:picMkLst>
        </pc:picChg>
        <pc:cxnChg chg="add mod">
          <ac:chgData name="Stéphane Brancaz" userId="68c6e382bb7a1804" providerId="LiveId" clId="{138DB967-C713-4F71-B0EC-D6F2360EE079}" dt="2018-07-02T08:29:32.974" v="2596" actId="14100"/>
          <ac:cxnSpMkLst>
            <pc:docMk/>
            <pc:sldMk cId="441691804" sldId="258"/>
            <ac:cxnSpMk id="13" creationId="{DA5C4D97-8A6F-4A3F-8E39-1213EE46A03D}"/>
          </ac:cxnSpMkLst>
        </pc:cxnChg>
      </pc:sldChg>
      <pc:sldChg chg="addSp delSp modSp add">
        <pc:chgData name="Stéphane Brancaz" userId="68c6e382bb7a1804" providerId="LiveId" clId="{138DB967-C713-4F71-B0EC-D6F2360EE079}" dt="2018-07-02T07:37:42.801" v="2250" actId="732"/>
        <pc:sldMkLst>
          <pc:docMk/>
          <pc:sldMk cId="3857039164" sldId="259"/>
        </pc:sldMkLst>
        <pc:spChg chg="del">
          <ac:chgData name="Stéphane Brancaz" userId="68c6e382bb7a1804" providerId="LiveId" clId="{138DB967-C713-4F71-B0EC-D6F2360EE079}" dt="2018-07-02T04:43:35.181" v="219" actId="478"/>
          <ac:spMkLst>
            <pc:docMk/>
            <pc:sldMk cId="3857039164" sldId="259"/>
            <ac:spMk id="2" creationId="{85F5952E-7F7D-422B-9ADC-DD5EF4C350B0}"/>
          </ac:spMkLst>
        </pc:spChg>
        <pc:spChg chg="del">
          <ac:chgData name="Stéphane Brancaz" userId="68c6e382bb7a1804" providerId="LiveId" clId="{138DB967-C713-4F71-B0EC-D6F2360EE079}" dt="2018-07-02T04:43:37.470" v="220" actId="478"/>
          <ac:spMkLst>
            <pc:docMk/>
            <pc:sldMk cId="3857039164" sldId="259"/>
            <ac:spMk id="3" creationId="{57588B36-CC05-4EE9-9D10-0DC036A70C40}"/>
          </ac:spMkLst>
        </pc:spChg>
        <pc:spChg chg="add mod">
          <ac:chgData name="Stéphane Brancaz" userId="68c6e382bb7a1804" providerId="LiveId" clId="{138DB967-C713-4F71-B0EC-D6F2360EE079}" dt="2018-07-02T07:36:51.180" v="2243" actId="1076"/>
          <ac:spMkLst>
            <pc:docMk/>
            <pc:sldMk cId="3857039164" sldId="259"/>
            <ac:spMk id="4" creationId="{939CE60F-27B8-4CED-A04F-1CC7EBD18FAF}"/>
          </ac:spMkLst>
        </pc:spChg>
        <pc:picChg chg="add mod modCrop">
          <ac:chgData name="Stéphane Brancaz" userId="68c6e382bb7a1804" providerId="LiveId" clId="{138DB967-C713-4F71-B0EC-D6F2360EE079}" dt="2018-07-02T07:37:42.801" v="2250" actId="732"/>
          <ac:picMkLst>
            <pc:docMk/>
            <pc:sldMk cId="3857039164" sldId="259"/>
            <ac:picMk id="6" creationId="{E1D91014-63BA-43E7-B69F-2400B6553F57}"/>
          </ac:picMkLst>
        </pc:picChg>
      </pc:sldChg>
      <pc:sldChg chg="addSp delSp modSp add modAnim">
        <pc:chgData name="Stéphane Brancaz" userId="68c6e382bb7a1804" providerId="LiveId" clId="{138DB967-C713-4F71-B0EC-D6F2360EE079}" dt="2018-07-02T08:46:35.076" v="2698" actId="1582"/>
        <pc:sldMkLst>
          <pc:docMk/>
          <pc:sldMk cId="794205595" sldId="260"/>
        </pc:sldMkLst>
        <pc:spChg chg="del">
          <ac:chgData name="Stéphane Brancaz" userId="68c6e382bb7a1804" providerId="LiveId" clId="{138DB967-C713-4F71-B0EC-D6F2360EE079}" dt="2018-07-02T04:50:31.122" v="450" actId="478"/>
          <ac:spMkLst>
            <pc:docMk/>
            <pc:sldMk cId="794205595" sldId="260"/>
            <ac:spMk id="2" creationId="{B9314039-DEBF-482A-9FBC-C4F9F53F9A59}"/>
          </ac:spMkLst>
        </pc:spChg>
        <pc:spChg chg="del">
          <ac:chgData name="Stéphane Brancaz" userId="68c6e382bb7a1804" providerId="LiveId" clId="{138DB967-C713-4F71-B0EC-D6F2360EE079}" dt="2018-07-02T04:50:33.528" v="451" actId="478"/>
          <ac:spMkLst>
            <pc:docMk/>
            <pc:sldMk cId="794205595" sldId="260"/>
            <ac:spMk id="3" creationId="{CE9CB585-3998-4425-B017-4AB010C2AC21}"/>
          </ac:spMkLst>
        </pc:spChg>
        <pc:spChg chg="add mod">
          <ac:chgData name="Stéphane Brancaz" userId="68c6e382bb7a1804" providerId="LiveId" clId="{138DB967-C713-4F71-B0EC-D6F2360EE079}" dt="2018-07-02T08:21:33.901" v="2566" actId="1076"/>
          <ac:spMkLst>
            <pc:docMk/>
            <pc:sldMk cId="794205595" sldId="260"/>
            <ac:spMk id="4" creationId="{E9F42611-D8CF-476E-A71E-D516DC8438F3}"/>
          </ac:spMkLst>
        </pc:spChg>
        <pc:spChg chg="add mod">
          <ac:chgData name="Stéphane Brancaz" userId="68c6e382bb7a1804" providerId="LiveId" clId="{138DB967-C713-4F71-B0EC-D6F2360EE079}" dt="2018-07-02T07:19:06.494" v="1967" actId="1076"/>
          <ac:spMkLst>
            <pc:docMk/>
            <pc:sldMk cId="794205595" sldId="260"/>
            <ac:spMk id="5" creationId="{121E0AB7-A419-4C9E-863A-3761494A32D6}"/>
          </ac:spMkLst>
        </pc:spChg>
        <pc:spChg chg="add mod">
          <ac:chgData name="Stéphane Brancaz" userId="68c6e382bb7a1804" providerId="LiveId" clId="{138DB967-C713-4F71-B0EC-D6F2360EE079}" dt="2018-07-02T07:19:10.459" v="1968" actId="1076"/>
          <ac:spMkLst>
            <pc:docMk/>
            <pc:sldMk cId="794205595" sldId="260"/>
            <ac:spMk id="10" creationId="{C0DF560F-D6E1-484E-8B64-1FFD640C348C}"/>
          </ac:spMkLst>
        </pc:spChg>
        <pc:picChg chg="add mod">
          <ac:chgData name="Stéphane Brancaz" userId="68c6e382bb7a1804" providerId="LiveId" clId="{138DB967-C713-4F71-B0EC-D6F2360EE079}" dt="2018-07-02T04:53:54.757" v="619" actId="1076"/>
          <ac:picMkLst>
            <pc:docMk/>
            <pc:sldMk cId="794205595" sldId="260"/>
            <ac:picMk id="7" creationId="{7ACBC87D-B843-40F4-A390-9E98AE7FC5A2}"/>
          </ac:picMkLst>
        </pc:picChg>
        <pc:picChg chg="add mod">
          <ac:chgData name="Stéphane Brancaz" userId="68c6e382bb7a1804" providerId="LiveId" clId="{138DB967-C713-4F71-B0EC-D6F2360EE079}" dt="2018-07-02T04:56:20.768" v="687" actId="1076"/>
          <ac:picMkLst>
            <pc:docMk/>
            <pc:sldMk cId="794205595" sldId="260"/>
            <ac:picMk id="9" creationId="{091B2552-0C93-4041-932E-485A10D0434C}"/>
          </ac:picMkLst>
        </pc:picChg>
        <pc:picChg chg="add mod modCrop">
          <ac:chgData name="Stéphane Brancaz" userId="68c6e382bb7a1804" providerId="LiveId" clId="{138DB967-C713-4F71-B0EC-D6F2360EE079}" dt="2018-07-02T08:34:54.238" v="2622" actId="1076"/>
          <ac:picMkLst>
            <pc:docMk/>
            <pc:sldMk cId="794205595" sldId="260"/>
            <ac:picMk id="12" creationId="{97686368-3B68-42D8-931F-E6E794DE2481}"/>
          </ac:picMkLst>
        </pc:picChg>
        <pc:picChg chg="add mod modCrop">
          <ac:chgData name="Stéphane Brancaz" userId="68c6e382bb7a1804" providerId="LiveId" clId="{138DB967-C713-4F71-B0EC-D6F2360EE079}" dt="2018-07-02T08:46:35.076" v="2698" actId="1582"/>
          <ac:picMkLst>
            <pc:docMk/>
            <pc:sldMk cId="794205595" sldId="260"/>
            <ac:picMk id="14" creationId="{7107972D-22E4-4CF3-AD9B-613D4B6C5B09}"/>
          </ac:picMkLst>
        </pc:picChg>
        <pc:picChg chg="add mod modCrop">
          <ac:chgData name="Stéphane Brancaz" userId="68c6e382bb7a1804" providerId="LiveId" clId="{138DB967-C713-4F71-B0EC-D6F2360EE079}" dt="2018-07-02T08:41:11.632" v="2679" actId="1582"/>
          <ac:picMkLst>
            <pc:docMk/>
            <pc:sldMk cId="794205595" sldId="260"/>
            <ac:picMk id="18" creationId="{78CC681B-CE3F-4E50-84D8-C0199827B18E}"/>
          </ac:picMkLst>
        </pc:picChg>
        <pc:picChg chg="add mod modCrop">
          <ac:chgData name="Stéphane Brancaz" userId="68c6e382bb7a1804" providerId="LiveId" clId="{138DB967-C713-4F71-B0EC-D6F2360EE079}" dt="2018-07-02T08:46:04.979" v="2697" actId="732"/>
          <ac:picMkLst>
            <pc:docMk/>
            <pc:sldMk cId="794205595" sldId="260"/>
            <ac:picMk id="20" creationId="{63EFE844-F802-4D52-9591-E6286F2CC593}"/>
          </ac:picMkLst>
        </pc:picChg>
        <pc:cxnChg chg="add del mod">
          <ac:chgData name="Stéphane Brancaz" userId="68c6e382bb7a1804" providerId="LiveId" clId="{138DB967-C713-4F71-B0EC-D6F2360EE079}" dt="2018-07-02T08:39:08.503" v="2641" actId="478"/>
          <ac:cxnSpMkLst>
            <pc:docMk/>
            <pc:sldMk cId="794205595" sldId="260"/>
            <ac:cxnSpMk id="16" creationId="{63851AB4-4473-4F8C-83F7-D01E293664E3}"/>
          </ac:cxnSpMkLst>
        </pc:cxnChg>
      </pc:sldChg>
      <pc:sldChg chg="addSp delSp modSp add modAnim">
        <pc:chgData name="Stéphane Brancaz" userId="68c6e382bb7a1804" providerId="LiveId" clId="{138DB967-C713-4F71-B0EC-D6F2360EE079}" dt="2018-07-02T08:21:40.722" v="2567" actId="1076"/>
        <pc:sldMkLst>
          <pc:docMk/>
          <pc:sldMk cId="4138795710" sldId="261"/>
        </pc:sldMkLst>
        <pc:spChg chg="del">
          <ac:chgData name="Stéphane Brancaz" userId="68c6e382bb7a1804" providerId="LiveId" clId="{138DB967-C713-4F71-B0EC-D6F2360EE079}" dt="2018-07-02T04:57:24.159" v="693" actId="478"/>
          <ac:spMkLst>
            <pc:docMk/>
            <pc:sldMk cId="4138795710" sldId="261"/>
            <ac:spMk id="2" creationId="{5899ACE6-CBC6-4542-AE78-507A84550B2D}"/>
          </ac:spMkLst>
        </pc:spChg>
        <pc:spChg chg="del mod">
          <ac:chgData name="Stéphane Brancaz" userId="68c6e382bb7a1804" providerId="LiveId" clId="{138DB967-C713-4F71-B0EC-D6F2360EE079}" dt="2018-07-02T04:57:28.572" v="695" actId="478"/>
          <ac:spMkLst>
            <pc:docMk/>
            <pc:sldMk cId="4138795710" sldId="261"/>
            <ac:spMk id="3" creationId="{078A595E-B288-43AA-B6E4-D712CEA1F434}"/>
          </ac:spMkLst>
        </pc:spChg>
        <pc:spChg chg="add mod">
          <ac:chgData name="Stéphane Brancaz" userId="68c6e382bb7a1804" providerId="LiveId" clId="{138DB967-C713-4F71-B0EC-D6F2360EE079}" dt="2018-07-02T08:21:40.722" v="2567" actId="1076"/>
          <ac:spMkLst>
            <pc:docMk/>
            <pc:sldMk cId="4138795710" sldId="261"/>
            <ac:spMk id="4" creationId="{99C56E3F-8BFA-42C8-BE0F-2C2B85DE2D14}"/>
          </ac:spMkLst>
        </pc:spChg>
        <pc:spChg chg="add del mod">
          <ac:chgData name="Stéphane Brancaz" userId="68c6e382bb7a1804" providerId="LiveId" clId="{138DB967-C713-4F71-B0EC-D6F2360EE079}" dt="2018-07-02T05:02:07.366" v="869" actId="478"/>
          <ac:spMkLst>
            <pc:docMk/>
            <pc:sldMk cId="4138795710" sldId="261"/>
            <ac:spMk id="7" creationId="{D83CD361-F99C-4BA5-B695-29F19EF091F1}"/>
          </ac:spMkLst>
        </pc:spChg>
        <pc:spChg chg="add mod">
          <ac:chgData name="Stéphane Brancaz" userId="68c6e382bb7a1804" providerId="LiveId" clId="{138DB967-C713-4F71-B0EC-D6F2360EE079}" dt="2018-07-02T07:19:17.023" v="1969" actId="1076"/>
          <ac:spMkLst>
            <pc:docMk/>
            <pc:sldMk cId="4138795710" sldId="261"/>
            <ac:spMk id="8" creationId="{47D2ECEE-3BFC-4B01-A981-C03FEF0A35F7}"/>
          </ac:spMkLst>
        </pc:spChg>
        <pc:spChg chg="add del mod">
          <ac:chgData name="Stéphane Brancaz" userId="68c6e382bb7a1804" providerId="LiveId" clId="{138DB967-C713-4F71-B0EC-D6F2360EE079}" dt="2018-07-02T05:38:04.672" v="1862" actId="478"/>
          <ac:spMkLst>
            <pc:docMk/>
            <pc:sldMk cId="4138795710" sldId="261"/>
            <ac:spMk id="9" creationId="{998DEC0D-5C31-4A5D-9675-3B363861F587}"/>
          </ac:spMkLst>
        </pc:spChg>
        <pc:spChg chg="add mod">
          <ac:chgData name="Stéphane Brancaz" userId="68c6e382bb7a1804" providerId="LiveId" clId="{138DB967-C713-4F71-B0EC-D6F2360EE079}" dt="2018-07-02T05:40:15.125" v="1898" actId="1076"/>
          <ac:spMkLst>
            <pc:docMk/>
            <pc:sldMk cId="4138795710" sldId="261"/>
            <ac:spMk id="10" creationId="{E6582B33-4706-4A61-8AD0-32885C3655CA}"/>
          </ac:spMkLst>
        </pc:spChg>
        <pc:spChg chg="add mod">
          <ac:chgData name="Stéphane Brancaz" userId="68c6e382bb7a1804" providerId="LiveId" clId="{138DB967-C713-4F71-B0EC-D6F2360EE079}" dt="2018-07-02T05:40:17.498" v="1899" actId="1076"/>
          <ac:spMkLst>
            <pc:docMk/>
            <pc:sldMk cId="4138795710" sldId="261"/>
            <ac:spMk id="11" creationId="{629640D4-40D1-41B7-B817-DBE45A8422DD}"/>
          </ac:spMkLst>
        </pc:spChg>
        <pc:spChg chg="add mod">
          <ac:chgData name="Stéphane Brancaz" userId="68c6e382bb7a1804" providerId="LiveId" clId="{138DB967-C713-4F71-B0EC-D6F2360EE079}" dt="2018-07-02T05:40:11.366" v="1896" actId="1076"/>
          <ac:spMkLst>
            <pc:docMk/>
            <pc:sldMk cId="4138795710" sldId="261"/>
            <ac:spMk id="12" creationId="{547F7F45-8538-42BE-AE31-D711D304711B}"/>
          </ac:spMkLst>
        </pc:spChg>
        <pc:picChg chg="add mod modCrop">
          <ac:chgData name="Stéphane Brancaz" userId="68c6e382bb7a1804" providerId="LiveId" clId="{138DB967-C713-4F71-B0EC-D6F2360EE079}" dt="2018-07-02T05:01:28.518" v="808" actId="1035"/>
          <ac:picMkLst>
            <pc:docMk/>
            <pc:sldMk cId="4138795710" sldId="261"/>
            <ac:picMk id="6" creationId="{86300400-A124-43BB-BBBF-8DF2F5FC7665}"/>
          </ac:picMkLst>
        </pc:picChg>
      </pc:sldChg>
      <pc:sldChg chg="addSp delSp modSp add modAnim">
        <pc:chgData name="Stéphane Brancaz" userId="68c6e382bb7a1804" providerId="LiveId" clId="{138DB967-C713-4F71-B0EC-D6F2360EE079}" dt="2018-07-02T08:48:30.016" v="2714" actId="1036"/>
        <pc:sldMkLst>
          <pc:docMk/>
          <pc:sldMk cId="2226051201" sldId="262"/>
        </pc:sldMkLst>
        <pc:spChg chg="del">
          <ac:chgData name="Stéphane Brancaz" userId="68c6e382bb7a1804" providerId="LiveId" clId="{138DB967-C713-4F71-B0EC-D6F2360EE079}" dt="2018-07-02T05:03:56.015" v="941"/>
          <ac:spMkLst>
            <pc:docMk/>
            <pc:sldMk cId="2226051201" sldId="262"/>
            <ac:spMk id="2" creationId="{B6FA1A9D-87CB-4A66-9CB5-D72930FCE62A}"/>
          </ac:spMkLst>
        </pc:spChg>
        <pc:spChg chg="del">
          <ac:chgData name="Stéphane Brancaz" userId="68c6e382bb7a1804" providerId="LiveId" clId="{138DB967-C713-4F71-B0EC-D6F2360EE079}" dt="2018-07-02T05:03:59.579" v="942" actId="478"/>
          <ac:spMkLst>
            <pc:docMk/>
            <pc:sldMk cId="2226051201" sldId="262"/>
            <ac:spMk id="3" creationId="{136C8A7E-DAFD-46D5-887A-670C2D820999}"/>
          </ac:spMkLst>
        </pc:spChg>
        <pc:spChg chg="add mod">
          <ac:chgData name="Stéphane Brancaz" userId="68c6e382bb7a1804" providerId="LiveId" clId="{138DB967-C713-4F71-B0EC-D6F2360EE079}" dt="2018-07-02T08:48:30.016" v="2714" actId="1036"/>
          <ac:spMkLst>
            <pc:docMk/>
            <pc:sldMk cId="2226051201" sldId="262"/>
            <ac:spMk id="4" creationId="{3FED6829-1E4E-4FB7-A65F-CBCEC6EE42FE}"/>
          </ac:spMkLst>
        </pc:spChg>
        <pc:spChg chg="add mod">
          <ac:chgData name="Stéphane Brancaz" userId="68c6e382bb7a1804" providerId="LiveId" clId="{138DB967-C713-4F71-B0EC-D6F2360EE079}" dt="2018-07-02T08:47:58.533" v="2699" actId="1076"/>
          <ac:spMkLst>
            <pc:docMk/>
            <pc:sldMk cId="2226051201" sldId="262"/>
            <ac:spMk id="5" creationId="{8851AA94-97F8-460D-AFDB-6FAFA3F4CE17}"/>
          </ac:spMkLst>
        </pc:spChg>
        <pc:spChg chg="add del mod">
          <ac:chgData name="Stéphane Brancaz" userId="68c6e382bb7a1804" providerId="LiveId" clId="{138DB967-C713-4F71-B0EC-D6F2360EE079}" dt="2018-07-02T05:07:46.583" v="1108" actId="478"/>
          <ac:spMkLst>
            <pc:docMk/>
            <pc:sldMk cId="2226051201" sldId="262"/>
            <ac:spMk id="8" creationId="{6FC5BD9C-C38C-4921-94E5-65EF63AE45D0}"/>
          </ac:spMkLst>
        </pc:spChg>
        <pc:spChg chg="add mod">
          <ac:chgData name="Stéphane Brancaz" userId="68c6e382bb7a1804" providerId="LiveId" clId="{138DB967-C713-4F71-B0EC-D6F2360EE079}" dt="2018-07-02T07:20:04.125" v="1975" actId="1076"/>
          <ac:spMkLst>
            <pc:docMk/>
            <pc:sldMk cId="2226051201" sldId="262"/>
            <ac:spMk id="9" creationId="{F9CE94FD-A08A-4F84-9AF4-CB6B45EA15DA}"/>
          </ac:spMkLst>
        </pc:spChg>
        <pc:spChg chg="add mod">
          <ac:chgData name="Stéphane Brancaz" userId="68c6e382bb7a1804" providerId="LiveId" clId="{138DB967-C713-4F71-B0EC-D6F2360EE079}" dt="2018-07-02T08:15:37.841" v="2344" actId="20577"/>
          <ac:spMkLst>
            <pc:docMk/>
            <pc:sldMk cId="2226051201" sldId="262"/>
            <ac:spMk id="10" creationId="{09C7AE11-2AF2-4E9F-98AF-7AC189213769}"/>
          </ac:spMkLst>
        </pc:spChg>
        <pc:picChg chg="add mod ord modCrop">
          <ac:chgData name="Stéphane Brancaz" userId="68c6e382bb7a1804" providerId="LiveId" clId="{138DB967-C713-4F71-B0EC-D6F2360EE079}" dt="2018-07-02T08:48:05.005" v="2700" actId="167"/>
          <ac:picMkLst>
            <pc:docMk/>
            <pc:sldMk cId="2226051201" sldId="262"/>
            <ac:picMk id="7" creationId="{B517F673-BD97-402D-B214-5B822CF8CFA1}"/>
          </ac:picMkLst>
        </pc:picChg>
      </pc:sldChg>
      <pc:sldChg chg="addSp delSp modSp add modAnim">
        <pc:chgData name="Stéphane Brancaz" userId="68c6e382bb7a1804" providerId="LiveId" clId="{138DB967-C713-4F71-B0EC-D6F2360EE079}" dt="2018-07-02T08:51:41.412" v="2754" actId="1036"/>
        <pc:sldMkLst>
          <pc:docMk/>
          <pc:sldMk cId="2014313372" sldId="263"/>
        </pc:sldMkLst>
        <pc:spChg chg="del">
          <ac:chgData name="Stéphane Brancaz" userId="68c6e382bb7a1804" providerId="LiveId" clId="{138DB967-C713-4F71-B0EC-D6F2360EE079}" dt="2018-07-02T05:15:41.804" v="1513" actId="478"/>
          <ac:spMkLst>
            <pc:docMk/>
            <pc:sldMk cId="2014313372" sldId="263"/>
            <ac:spMk id="2" creationId="{02B9ACCC-34CC-400F-9D2E-72982FE77E68}"/>
          </ac:spMkLst>
        </pc:spChg>
        <pc:spChg chg="del">
          <ac:chgData name="Stéphane Brancaz" userId="68c6e382bb7a1804" providerId="LiveId" clId="{138DB967-C713-4F71-B0EC-D6F2360EE079}" dt="2018-07-02T05:15:46.783" v="1515" actId="478"/>
          <ac:spMkLst>
            <pc:docMk/>
            <pc:sldMk cId="2014313372" sldId="263"/>
            <ac:spMk id="3" creationId="{58A7FEEC-1489-44C4-A75F-1FA033029957}"/>
          </ac:spMkLst>
        </pc:spChg>
        <pc:spChg chg="add mod">
          <ac:chgData name="Stéphane Brancaz" userId="68c6e382bb7a1804" providerId="LiveId" clId="{138DB967-C713-4F71-B0EC-D6F2360EE079}" dt="2018-07-02T08:22:09.557" v="2569" actId="1076"/>
          <ac:spMkLst>
            <pc:docMk/>
            <pc:sldMk cId="2014313372" sldId="263"/>
            <ac:spMk id="4" creationId="{16B02227-9E25-4CDB-A6C8-48AAA77AE812}"/>
          </ac:spMkLst>
        </pc:spChg>
        <pc:spChg chg="add mod">
          <ac:chgData name="Stéphane Brancaz" userId="68c6e382bb7a1804" providerId="LiveId" clId="{138DB967-C713-4F71-B0EC-D6F2360EE079}" dt="2018-07-02T08:19:29.835" v="2565" actId="14100"/>
          <ac:spMkLst>
            <pc:docMk/>
            <pc:sldMk cId="2014313372" sldId="263"/>
            <ac:spMk id="5" creationId="{20B15040-B324-4090-BFA9-1318E7B83CBF}"/>
          </ac:spMkLst>
        </pc:spChg>
        <pc:spChg chg="mod">
          <ac:chgData name="Stéphane Brancaz" userId="68c6e382bb7a1804" providerId="LiveId" clId="{138DB967-C713-4F71-B0EC-D6F2360EE079}" dt="2018-07-02T05:33:24.727" v="1811" actId="20577"/>
          <ac:spMkLst>
            <pc:docMk/>
            <pc:sldMk cId="2014313372" sldId="263"/>
            <ac:spMk id="7" creationId="{DD39C2C0-702B-44A2-87BE-940E8DA2CF1B}"/>
          </ac:spMkLst>
        </pc:spChg>
        <pc:spChg chg="mod">
          <ac:chgData name="Stéphane Brancaz" userId="68c6e382bb7a1804" providerId="LiveId" clId="{138DB967-C713-4F71-B0EC-D6F2360EE079}" dt="2018-07-02T07:16:19.282" v="1943" actId="14100"/>
          <ac:spMkLst>
            <pc:docMk/>
            <pc:sldMk cId="2014313372" sldId="263"/>
            <ac:spMk id="10" creationId="{D09B3963-36E8-4907-A6D7-93AC66AA0D97}"/>
          </ac:spMkLst>
        </pc:spChg>
        <pc:spChg chg="mod">
          <ac:chgData name="Stéphane Brancaz" userId="68c6e382bb7a1804" providerId="LiveId" clId="{138DB967-C713-4F71-B0EC-D6F2360EE079}" dt="2018-07-02T07:16:49.473" v="1950" actId="20577"/>
          <ac:spMkLst>
            <pc:docMk/>
            <pc:sldMk cId="2014313372" sldId="263"/>
            <ac:spMk id="13" creationId="{53620CAC-BF7C-485F-90CA-A86F65A8D7BC}"/>
          </ac:spMkLst>
        </pc:spChg>
        <pc:spChg chg="add mod">
          <ac:chgData name="Stéphane Brancaz" userId="68c6e382bb7a1804" providerId="LiveId" clId="{138DB967-C713-4F71-B0EC-D6F2360EE079}" dt="2018-07-02T08:51:19.426" v="2722" actId="1076"/>
          <ac:spMkLst>
            <pc:docMk/>
            <pc:sldMk cId="2014313372" sldId="263"/>
            <ac:spMk id="15" creationId="{72E03178-6B0A-49A4-8419-E7B32745A4E1}"/>
          </ac:spMkLst>
        </pc:spChg>
        <pc:spChg chg="add del mod">
          <ac:chgData name="Stéphane Brancaz" userId="68c6e382bb7a1804" providerId="LiveId" clId="{138DB967-C713-4F71-B0EC-D6F2360EE079}" dt="2018-07-02T07:30:15.759" v="2160"/>
          <ac:spMkLst>
            <pc:docMk/>
            <pc:sldMk cId="2014313372" sldId="263"/>
            <ac:spMk id="16" creationId="{192C6C3A-6411-422A-9264-76D76A43C255}"/>
          </ac:spMkLst>
        </pc:spChg>
        <pc:spChg chg="add mod">
          <ac:chgData name="Stéphane Brancaz" userId="68c6e382bb7a1804" providerId="LiveId" clId="{138DB967-C713-4F71-B0EC-D6F2360EE079}" dt="2018-07-02T08:51:41.412" v="2754" actId="1036"/>
          <ac:spMkLst>
            <pc:docMk/>
            <pc:sldMk cId="2014313372" sldId="263"/>
            <ac:spMk id="17" creationId="{793CA57D-E931-407F-92A6-29A06EB62330}"/>
          </ac:spMkLst>
        </pc:spChg>
        <pc:spChg chg="add mod">
          <ac:chgData name="Stéphane Brancaz" userId="68c6e382bb7a1804" providerId="LiveId" clId="{138DB967-C713-4F71-B0EC-D6F2360EE079}" dt="2018-07-02T08:51:32.450" v="2745" actId="1036"/>
          <ac:spMkLst>
            <pc:docMk/>
            <pc:sldMk cId="2014313372" sldId="263"/>
            <ac:spMk id="18" creationId="{56180D4C-1ED9-48AC-8CA4-3E06845B695F}"/>
          </ac:spMkLst>
        </pc:spChg>
        <pc:grpChg chg="add del mod">
          <ac:chgData name="Stéphane Brancaz" userId="68c6e382bb7a1804" providerId="LiveId" clId="{138DB967-C713-4F71-B0EC-D6F2360EE079}" dt="2018-07-02T05:33:28.532" v="1812" actId="478"/>
          <ac:grpSpMkLst>
            <pc:docMk/>
            <pc:sldMk cId="2014313372" sldId="263"/>
            <ac:grpSpMk id="6" creationId="{9F6F8828-94D3-49C8-B4FB-196F9A1CD240}"/>
          </ac:grpSpMkLst>
        </pc:grpChg>
        <pc:grpChg chg="add del mod">
          <ac:chgData name="Stéphane Brancaz" userId="68c6e382bb7a1804" providerId="LiveId" clId="{138DB967-C713-4F71-B0EC-D6F2360EE079}" dt="2018-07-02T07:16:35.735" v="1947" actId="478"/>
          <ac:grpSpMkLst>
            <pc:docMk/>
            <pc:sldMk cId="2014313372" sldId="263"/>
            <ac:grpSpMk id="9" creationId="{C2E15822-878A-454B-9055-EEB01CD58F0B}"/>
          </ac:grpSpMkLst>
        </pc:grpChg>
        <pc:grpChg chg="add del mod">
          <ac:chgData name="Stéphane Brancaz" userId="68c6e382bb7a1804" providerId="LiveId" clId="{138DB967-C713-4F71-B0EC-D6F2360EE079}" dt="2018-07-02T07:17:08.350" v="1953"/>
          <ac:grpSpMkLst>
            <pc:docMk/>
            <pc:sldMk cId="2014313372" sldId="263"/>
            <ac:grpSpMk id="12" creationId="{0479E9C4-5221-46AB-BC5D-D8DDC8619D05}"/>
          </ac:grpSpMkLst>
        </pc:grpChg>
      </pc:sldChg>
      <pc:sldChg chg="addSp delSp modSp add del">
        <pc:chgData name="Stéphane Brancaz" userId="68c6e382bb7a1804" providerId="LiveId" clId="{138DB967-C713-4F71-B0EC-D6F2360EE079}" dt="2018-07-02T05:07:32.673" v="1105" actId="2696"/>
        <pc:sldMkLst>
          <pc:docMk/>
          <pc:sldMk cId="2166082837" sldId="263"/>
        </pc:sldMkLst>
        <pc:spChg chg="del">
          <ac:chgData name="Stéphane Brancaz" userId="68c6e382bb7a1804" providerId="LiveId" clId="{138DB967-C713-4F71-B0EC-D6F2360EE079}" dt="2018-07-02T05:06:33.336" v="1099" actId="478"/>
          <ac:spMkLst>
            <pc:docMk/>
            <pc:sldMk cId="2166082837" sldId="263"/>
            <ac:spMk id="2" creationId="{24302AAF-C8AE-4E3A-83DD-D046AD1DA1F5}"/>
          </ac:spMkLst>
        </pc:spChg>
        <pc:spChg chg="del">
          <ac:chgData name="Stéphane Brancaz" userId="68c6e382bb7a1804" providerId="LiveId" clId="{138DB967-C713-4F71-B0EC-D6F2360EE079}" dt="2018-07-02T05:06:30.890" v="1098" actId="478"/>
          <ac:spMkLst>
            <pc:docMk/>
            <pc:sldMk cId="2166082837" sldId="263"/>
            <ac:spMk id="3" creationId="{3147790E-6605-4F92-9DCC-9442B7596E21}"/>
          </ac:spMkLst>
        </pc:spChg>
        <pc:graphicFrameChg chg="add del mod">
          <ac:chgData name="Stéphane Brancaz" userId="68c6e382bb7a1804" providerId="LiveId" clId="{138DB967-C713-4F71-B0EC-D6F2360EE079}" dt="2018-07-02T05:07:27.031" v="1104" actId="478"/>
          <ac:graphicFrameMkLst>
            <pc:docMk/>
            <pc:sldMk cId="2166082837" sldId="263"/>
            <ac:graphicFrameMk id="6" creationId="{1C06C83C-5157-4FC9-9AC3-FB4B17348274}"/>
          </ac:graphicFrameMkLst>
        </pc:graphicFrameChg>
        <pc:picChg chg="add del mod">
          <ac:chgData name="Stéphane Brancaz" userId="68c6e382bb7a1804" providerId="LiveId" clId="{138DB967-C713-4F71-B0EC-D6F2360EE079}" dt="2018-07-02T05:06:37.507" v="1101" actId="478"/>
          <ac:picMkLst>
            <pc:docMk/>
            <pc:sldMk cId="2166082837" sldId="263"/>
            <ac:picMk id="5" creationId="{307AB268-060B-4731-99FC-B60361EC3852}"/>
          </ac:picMkLst>
        </pc:picChg>
      </pc:sldChg>
      <pc:sldMasterChg chg="modSldLayout">
        <pc:chgData name="Stéphane Brancaz" userId="68c6e382bb7a1804" providerId="LiveId" clId="{138DB967-C713-4F71-B0EC-D6F2360EE079}" dt="2018-07-02T07:18:21.591" v="1963"/>
        <pc:sldMasterMkLst>
          <pc:docMk/>
          <pc:sldMasterMk cId="1347313429" sldId="2147483648"/>
        </pc:sldMasterMkLst>
        <pc:sldLayoutChg chg="addSp delSp modSp">
          <pc:chgData name="Stéphane Brancaz" userId="68c6e382bb7a1804" providerId="LiveId" clId="{138DB967-C713-4F71-B0EC-D6F2360EE079}" dt="2018-07-02T07:18:20.033" v="1962"/>
          <pc:sldLayoutMkLst>
            <pc:docMk/>
            <pc:sldMasterMk cId="1347313429" sldId="2147483648"/>
            <pc:sldLayoutMk cId="2127940377" sldId="2147483649"/>
          </pc:sldLayoutMkLst>
          <pc:spChg chg="add mod topLvl">
            <ac:chgData name="Stéphane Brancaz" userId="68c6e382bb7a1804" providerId="LiveId" clId="{138DB967-C713-4F71-B0EC-D6F2360EE079}" dt="2018-07-02T05:32:04.220" v="1801" actId="478"/>
            <ac:spMkLst>
              <pc:docMk/>
              <pc:sldMasterMk cId="1347313429" sldId="2147483648"/>
              <pc:sldLayoutMk cId="2127940377" sldId="2147483649"/>
              <ac:spMk id="7" creationId="{BBEDB194-D955-4161-B60F-D16ED434230B}"/>
            </ac:spMkLst>
          </pc:spChg>
          <pc:spChg chg="add del mod topLvl">
            <ac:chgData name="Stéphane Brancaz" userId="68c6e382bb7a1804" providerId="LiveId" clId="{138DB967-C713-4F71-B0EC-D6F2360EE079}" dt="2018-07-02T05:32:04.220" v="1801" actId="478"/>
            <ac:spMkLst>
              <pc:docMk/>
              <pc:sldMasterMk cId="1347313429" sldId="2147483648"/>
              <pc:sldLayoutMk cId="2127940377" sldId="2147483649"/>
              <ac:spMk id="8" creationId="{DC1C4EEC-2680-4E0F-9BAA-86559E39B822}"/>
            </ac:spMkLst>
          </pc:spChg>
          <pc:grpChg chg="add del mod">
            <ac:chgData name="Stéphane Brancaz" userId="68c6e382bb7a1804" providerId="LiveId" clId="{138DB967-C713-4F71-B0EC-D6F2360EE079}" dt="2018-07-02T05:32:09.218" v="1802" actId="478"/>
            <ac:grpSpMkLst>
              <pc:docMk/>
              <pc:sldMasterMk cId="1347313429" sldId="2147483648"/>
              <pc:sldLayoutMk cId="2127940377" sldId="2147483649"/>
              <ac:grpSpMk id="9" creationId="{146E447A-F224-401E-9DFA-51704B444DD7}"/>
            </ac:grpSpMkLst>
          </pc:grpChg>
          <pc:grpChg chg="add">
            <ac:chgData name="Stéphane Brancaz" userId="68c6e382bb7a1804" providerId="LiveId" clId="{138DB967-C713-4F71-B0EC-D6F2360EE079}" dt="2018-07-02T07:18:20.033" v="1962"/>
            <ac:grpSpMkLst>
              <pc:docMk/>
              <pc:sldMasterMk cId="1347313429" sldId="2147483648"/>
              <pc:sldLayoutMk cId="2127940377" sldId="2147483649"/>
              <ac:grpSpMk id="10" creationId="{6E9CE61B-4874-4F44-A7F4-50452D59A744}"/>
            </ac:grpSpMkLst>
          </pc:grpChg>
        </pc:sldLayoutChg>
        <pc:sldLayoutChg chg="addSp delSp modSp">
          <pc:chgData name="Stéphane Brancaz" userId="68c6e382bb7a1804" providerId="LiveId" clId="{138DB967-C713-4F71-B0EC-D6F2360EE079}" dt="2018-07-02T07:18:21.591" v="1963"/>
          <pc:sldLayoutMkLst>
            <pc:docMk/>
            <pc:sldMasterMk cId="1347313429" sldId="2147483648"/>
            <pc:sldLayoutMk cId="956842516" sldId="2147483650"/>
          </pc:sldLayoutMkLst>
          <pc:spChg chg="mod">
            <ac:chgData name="Stéphane Brancaz" userId="68c6e382bb7a1804" providerId="LiveId" clId="{138DB967-C713-4F71-B0EC-D6F2360EE079}" dt="2018-07-02T05:32:17.483" v="1805" actId="1076"/>
            <ac:spMkLst>
              <pc:docMk/>
              <pc:sldMasterMk cId="1347313429" sldId="2147483648"/>
              <pc:sldLayoutMk cId="956842516" sldId="2147483650"/>
              <ac:spMk id="3" creationId="{DDF0E1C0-A711-4E05-9A45-22DC5CD4E6F6}"/>
            </ac:spMkLst>
          </pc:spChg>
          <pc:grpChg chg="add del mod">
            <ac:chgData name="Stéphane Brancaz" userId="68c6e382bb7a1804" providerId="LiveId" clId="{138DB967-C713-4F71-B0EC-D6F2360EE079}" dt="2018-07-02T05:33:06.076" v="1807" actId="478"/>
            <ac:grpSpMkLst>
              <pc:docMk/>
              <pc:sldMasterMk cId="1347313429" sldId="2147483648"/>
              <pc:sldLayoutMk cId="956842516" sldId="2147483650"/>
              <ac:grpSpMk id="7" creationId="{F2D43734-3187-41C7-B35A-371D49B21634}"/>
            </ac:grpSpMkLst>
          </pc:grpChg>
          <pc:grpChg chg="add">
            <ac:chgData name="Stéphane Brancaz" userId="68c6e382bb7a1804" providerId="LiveId" clId="{138DB967-C713-4F71-B0EC-D6F2360EE079}" dt="2018-07-02T07:18:21.591" v="1963"/>
            <ac:grpSpMkLst>
              <pc:docMk/>
              <pc:sldMasterMk cId="1347313429" sldId="2147483648"/>
              <pc:sldLayoutMk cId="956842516" sldId="2147483650"/>
              <ac:grpSpMk id="10" creationId="{61DE6431-B28D-4751-992A-F33226FB6FEB}"/>
            </ac:grpSpMkLst>
          </pc:grpChg>
        </pc:sldLayoutChg>
        <pc:sldLayoutChg chg="addSp modSp">
          <pc:chgData name="Stéphane Brancaz" userId="68c6e382bb7a1804" providerId="LiveId" clId="{138DB967-C713-4F71-B0EC-D6F2360EE079}" dt="2018-07-02T07:17:51.954" v="1961" actId="14100"/>
          <pc:sldLayoutMkLst>
            <pc:docMk/>
            <pc:sldMasterMk cId="1347313429" sldId="2147483648"/>
            <pc:sldLayoutMk cId="3315589382" sldId="2147483651"/>
          </pc:sldLayoutMkLst>
          <pc:grpChg chg="add mod">
            <ac:chgData name="Stéphane Brancaz" userId="68c6e382bb7a1804" providerId="LiveId" clId="{138DB967-C713-4F71-B0EC-D6F2360EE079}" dt="2018-07-02T07:17:51.954" v="1961" actId="14100"/>
            <ac:grpSpMkLst>
              <pc:docMk/>
              <pc:sldMasterMk cId="1347313429" sldId="2147483648"/>
              <pc:sldLayoutMk cId="3315589382" sldId="2147483651"/>
              <ac:grpSpMk id="7" creationId="{EB2BCC81-C9A1-4BE3-810A-CF0C639A517C}"/>
            </ac:grpSpMkLst>
          </pc:gr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5E0A9E0-AFAE-48ED-9A90-318A0680C4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B0CBDF-51C6-46EF-9CB1-EADB106D7D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C35BA-CEEF-4AEA-9D95-31B86D3EB8CF}" type="datetimeFigureOut">
              <a:rPr lang="fr-FR" smtClean="0"/>
              <a:t>02/07/2018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3BD9F4C-E7BF-49C9-8DD9-87FFE317AB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29AF43-D628-4582-9D50-94DCE06A3B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A72B2-2439-42DE-8B13-16514A6884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336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D2D011-AD9B-44A7-A024-74CE3BA05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FB7586-C2AC-4BFA-98AC-BAD5B1EC8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1DDE19-CD82-4CB5-BB13-55563CD57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1A81-D9E1-43A1-A99F-36C0FCE6DC62}" type="datetimeFigureOut">
              <a:rPr lang="fr-FR" smtClean="0"/>
              <a:t>02/07/2018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490B31-FB69-43E4-8523-39B0DAD9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612848-B961-407B-B87E-A00F46B60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7C01-D10F-4FC4-B0A6-4DF33E76B25F}" type="slidenum">
              <a:rPr lang="fr-FR" smtClean="0"/>
              <a:t>‹N°›</a:t>
            </a:fld>
            <a:endParaRPr lang="fr-FR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6E9CE61B-4874-4F44-A7F4-50452D59A744}"/>
              </a:ext>
            </a:extLst>
          </p:cNvPr>
          <p:cNvGrpSpPr>
            <a:grpSpLocks/>
          </p:cNvGrpSpPr>
          <p:nvPr userDrawn="1"/>
        </p:nvGrpSpPr>
        <p:grpSpPr bwMode="auto">
          <a:xfrm rot="16200000">
            <a:off x="-3044029" y="3044032"/>
            <a:ext cx="6857997" cy="769938"/>
            <a:chOff x="108690678" y="109793262"/>
            <a:chExt cx="7560000" cy="769595"/>
          </a:xfrm>
        </p:grpSpPr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BF979F7C-1D7A-4BEB-8A66-8842F1A1E7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90678" y="110103342"/>
              <a:ext cx="7560000" cy="459515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gency FB" panose="020B0503020202020204" pitchFamily="34" charset="0"/>
                </a:rPr>
                <a:t> .www.citoyens-illats.info </a:t>
              </a:r>
              <a:r>
                <a:rPr kumimoji="0" lang="fr-FR" altLang="fr-FR" sz="16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gency FB" panose="020B0503020202020204" pitchFamily="34" charset="0"/>
                </a:rPr>
                <a:t> 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1EC9FF1C-6852-49F1-91D3-79D99F84FA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90678" y="109793262"/>
              <a:ext cx="7560000" cy="32805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Franklin Gothic Heavy" panose="020B0903020102020204" pitchFamily="34" charset="0"/>
                </a:rPr>
                <a:t>information des citoyens illadais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940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4C576D-67C9-49FE-AEB3-3061180DA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E51B167-3796-4943-89D9-009CC9F41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ED98F7-BE02-4FB6-8CE4-5A4376B8C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1A81-D9E1-43A1-A99F-36C0FCE6DC62}" type="datetimeFigureOut">
              <a:rPr lang="fr-FR" smtClean="0"/>
              <a:t>02/07/2018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9651AC-9190-4F76-8F3D-3CBACA860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1BF073-9907-4389-8216-BE555169A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7C01-D10F-4FC4-B0A6-4DF33E76B2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68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7D18475-E593-45F5-8198-EB745EE304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779911F-82A9-41D8-BA71-F788D4413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9CB474-77C4-4F50-A99F-1079BA2CF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1A81-D9E1-43A1-A99F-36C0FCE6DC62}" type="datetimeFigureOut">
              <a:rPr lang="fr-FR" smtClean="0"/>
              <a:t>02/07/2018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019F70-0030-47E6-8EB1-10805E8B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68305B-F7DB-4508-9561-64F48E4C0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7C01-D10F-4FC4-B0A6-4DF33E76B2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95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3566E9-3080-4650-B8E5-5594DE5FC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F0E1C0-A711-4E05-9A45-22DC5CD4E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0BC4E4-36FE-43CE-89C8-396A32584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1A81-D9E1-43A1-A99F-36C0FCE6DC62}" type="datetimeFigureOut">
              <a:rPr lang="fr-FR" smtClean="0"/>
              <a:t>02/07/2018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E86732-46E0-4605-9FDA-30A26EB1E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E392D2-8C0B-46C2-83B5-1C307F373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7C01-D10F-4FC4-B0A6-4DF33E76B25F}" type="slidenum">
              <a:rPr lang="fr-FR" smtClean="0"/>
              <a:t>‹N°›</a:t>
            </a:fld>
            <a:endParaRPr lang="fr-FR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61DE6431-B28D-4751-992A-F33226FB6FEB}"/>
              </a:ext>
            </a:extLst>
          </p:cNvPr>
          <p:cNvGrpSpPr>
            <a:grpSpLocks/>
          </p:cNvGrpSpPr>
          <p:nvPr userDrawn="1"/>
        </p:nvGrpSpPr>
        <p:grpSpPr bwMode="auto">
          <a:xfrm rot="16200000">
            <a:off x="-3044029" y="3044032"/>
            <a:ext cx="6857997" cy="769938"/>
            <a:chOff x="108690678" y="109793262"/>
            <a:chExt cx="7560000" cy="769595"/>
          </a:xfrm>
        </p:grpSpPr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5E05B55F-8A2D-405B-96CF-04B7E35068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90678" y="110103342"/>
              <a:ext cx="7560000" cy="459515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gency FB" panose="020B0503020202020204" pitchFamily="34" charset="0"/>
                </a:rPr>
                <a:t> .www.citoyens-illats.info </a:t>
              </a:r>
              <a:r>
                <a:rPr kumimoji="0" lang="fr-FR" altLang="fr-FR" sz="16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gency FB" panose="020B0503020202020204" pitchFamily="34" charset="0"/>
                </a:rPr>
                <a:t> 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294B4365-C676-4849-98CD-4FC9E46B6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90678" y="109793262"/>
              <a:ext cx="7560000" cy="32805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Franklin Gothic Heavy" panose="020B0903020102020204" pitchFamily="34" charset="0"/>
                </a:rPr>
                <a:t>information des citoyens illadais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84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0ACCB4-2AB0-4231-8403-B84E23340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CA3CD0-AFE1-40CD-9174-82BEC5F6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557AE8-6BE6-4DA7-B1A9-82560C6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1A81-D9E1-43A1-A99F-36C0FCE6DC62}" type="datetimeFigureOut">
              <a:rPr lang="fr-FR" smtClean="0"/>
              <a:t>02/07/2018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02B098-AFA7-46C1-9D2C-12A549657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5E5D6E-329B-4896-BBBE-E1AE97E49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7C01-D10F-4FC4-B0A6-4DF33E76B25F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EB2BCC81-C9A1-4BE3-810A-CF0C639A517C}"/>
              </a:ext>
            </a:extLst>
          </p:cNvPr>
          <p:cNvGrpSpPr>
            <a:grpSpLocks/>
          </p:cNvGrpSpPr>
          <p:nvPr userDrawn="1"/>
        </p:nvGrpSpPr>
        <p:grpSpPr bwMode="auto">
          <a:xfrm rot="16200000">
            <a:off x="-3044029" y="3044032"/>
            <a:ext cx="6857997" cy="769938"/>
            <a:chOff x="108690678" y="109793262"/>
            <a:chExt cx="7560000" cy="769595"/>
          </a:xfrm>
        </p:grpSpPr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188411D4-37C7-4284-A0C6-825DC6F948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90678" y="110103342"/>
              <a:ext cx="7560000" cy="459515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gency FB" panose="020B0503020202020204" pitchFamily="34" charset="0"/>
                </a:rPr>
                <a:t> .www.citoyens-illats.info </a:t>
              </a:r>
              <a:r>
                <a:rPr kumimoji="0" lang="fr-FR" altLang="fr-FR" sz="16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gency FB" panose="020B0503020202020204" pitchFamily="34" charset="0"/>
                </a:rPr>
                <a:t> 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1467E52A-2CC2-47B8-8521-C97A259128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90678" y="109793262"/>
              <a:ext cx="7560000" cy="32805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Franklin Gothic Heavy" panose="020B0903020102020204" pitchFamily="34" charset="0"/>
                </a:rPr>
                <a:t>information des citoyens illadais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558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3CAEDA-DDB3-4EA1-AC68-4D0787E3A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ABD425-742C-41D0-8E0A-48283F153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5D9D89-8718-434D-A504-9BE81C8A4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F26B75-D90A-41DB-B49B-F31A2FE73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1A81-D9E1-43A1-A99F-36C0FCE6DC62}" type="datetimeFigureOut">
              <a:rPr lang="fr-FR" smtClean="0"/>
              <a:t>02/07/2018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77706C-2399-4290-8D38-61EDC6BD5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4F1907-DF66-4458-91CB-B4AC040B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7C01-D10F-4FC4-B0A6-4DF33E76B2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143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A67BD-6CFE-4ACD-AFDB-C2B77FBF7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03A936-8651-4708-89C7-5ADBFAB06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B42A48-6471-470C-B2D4-8BB0BEC42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B09A12A-C6C1-47E9-A3A0-3D6471A900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78D1A04-95A0-4552-863F-267A2B39F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EBBED1B-03A3-4C2A-8632-5EE5BA26E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1A81-D9E1-43A1-A99F-36C0FCE6DC62}" type="datetimeFigureOut">
              <a:rPr lang="fr-FR" smtClean="0"/>
              <a:t>02/07/2018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8F14523-7335-4818-9E14-447D22CDB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922473E-71D9-4E68-AA09-522730757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7C01-D10F-4FC4-B0A6-4DF33E76B2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53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69494-42E8-43D2-BBB3-B74DC67DB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F5A0B7C-5D1C-4250-BC59-1A330E1AF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1A81-D9E1-43A1-A99F-36C0FCE6DC62}" type="datetimeFigureOut">
              <a:rPr lang="fr-FR" smtClean="0"/>
              <a:t>02/07/2018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543EC1-EC1B-4FDC-955B-B8AAF6257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8F7B88-C0D7-45C9-B394-0517987EB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7C01-D10F-4FC4-B0A6-4DF33E76B2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173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C2ED464-0315-47A6-B88C-7BE93994F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1A81-D9E1-43A1-A99F-36C0FCE6DC62}" type="datetimeFigureOut">
              <a:rPr lang="fr-FR" smtClean="0"/>
              <a:t>02/07/2018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4219C05-F835-42B0-9ACF-CC8539188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75C40-BA81-46E9-A6DD-4333087DC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7C01-D10F-4FC4-B0A6-4DF33E76B2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404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15F9E5-3183-46E4-B747-EAB0A48D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A373B7-325A-49A6-A4C3-C5384389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5A61F0-9C5C-42EF-92D8-06F563F54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1936B8-D81D-4159-947C-2C70C8BCE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1A81-D9E1-43A1-A99F-36C0FCE6DC62}" type="datetimeFigureOut">
              <a:rPr lang="fr-FR" smtClean="0"/>
              <a:t>02/07/2018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2DD92A-AEE1-42B1-83CD-C1F0865FC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A8D8F-232C-4D8A-989F-FD180D01B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7C01-D10F-4FC4-B0A6-4DF33E76B2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77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032D8C-19C1-456A-90C1-947A63C04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2EC8681-BC4C-43B3-AF42-E613D182FC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9549A1-C8A4-4CAF-8339-B9E48A52D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0442598-04F4-4647-9FA1-48D09EC44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1A81-D9E1-43A1-A99F-36C0FCE6DC62}" type="datetimeFigureOut">
              <a:rPr lang="fr-FR" smtClean="0"/>
              <a:t>02/07/2018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01D172-9EDA-4F8A-AA73-4C7515F7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E90B7E-6589-4544-9687-821F0BD1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7C01-D10F-4FC4-B0A6-4DF33E76B2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353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C72485E-C551-4073-8E35-D0C0967B8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A613C4-FA33-4D7C-B93D-8434F0423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402661-F19F-4EBC-BE90-8233B5DC1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11A81-D9E1-43A1-A99F-36C0FCE6DC62}" type="datetimeFigureOut">
              <a:rPr lang="fr-FR" smtClean="0"/>
              <a:t>02/07/2018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A00DD3-1C91-491E-991D-06C343ACB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E78E3F-F2A7-4993-8D8A-1D69B185B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27C01-D10F-4FC4-B0A6-4DF33E76B2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31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FC42D7-326B-4E3A-BE75-1E13863D2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800" b="1"/>
              <a:t>ILLATS, LANDIRAS : </a:t>
            </a:r>
            <a:br>
              <a:rPr lang="en-US" sz="3800" b="1"/>
            </a:br>
            <a:r>
              <a:rPr lang="en-US" sz="3800" b="1"/>
              <a:t>Un contournement pour les Poids Lourds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505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0D8527A5-BEE6-46BE-98B2-B03FF7318DEC}"/>
              </a:ext>
            </a:extLst>
          </p:cNvPr>
          <p:cNvGrpSpPr/>
          <p:nvPr/>
        </p:nvGrpSpPr>
        <p:grpSpPr>
          <a:xfrm>
            <a:off x="3340357" y="563742"/>
            <a:ext cx="8703860" cy="6239646"/>
            <a:chOff x="3340357" y="563742"/>
            <a:chExt cx="8703860" cy="6239646"/>
          </a:xfrm>
        </p:grpSpPr>
        <p:pic>
          <p:nvPicPr>
            <p:cNvPr id="12" name="Image 11" descr="Une image contenant texte, carte&#10;&#10;Description générée avec un niveau de confiance très élevé">
              <a:extLst>
                <a:ext uri="{FF2B5EF4-FFF2-40B4-BE49-F238E27FC236}">
                  <a16:creationId xmlns:a16="http://schemas.microsoft.com/office/drawing/2014/main" id="{269F171C-8D76-4901-87F8-68B331F4CE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8" r="5900"/>
            <a:stretch/>
          </p:blipFill>
          <p:spPr>
            <a:xfrm rot="16200000">
              <a:off x="4572464" y="-668365"/>
              <a:ext cx="6239646" cy="870386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16EA01-8EC3-47A7-A640-D932D63B8B31}"/>
                </a:ext>
              </a:extLst>
            </p:cNvPr>
            <p:cNvSpPr/>
            <p:nvPr/>
          </p:nvSpPr>
          <p:spPr>
            <a:xfrm>
              <a:off x="3807116" y="922696"/>
              <a:ext cx="1194091" cy="298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7" name="Image 6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8D9AAABC-C02B-4E10-9641-9FEC29BCB0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" r="5900"/>
          <a:stretch/>
        </p:blipFill>
        <p:spPr>
          <a:xfrm rot="16200000">
            <a:off x="4572465" y="-695322"/>
            <a:ext cx="6239646" cy="870386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881E8E5-99EC-4558-88DC-042D9729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69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L’Etat des Lieux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747D0E-ED22-4A52-B637-4886E0F042A6}"/>
              </a:ext>
            </a:extLst>
          </p:cNvPr>
          <p:cNvSpPr txBox="1"/>
          <p:nvPr/>
        </p:nvSpPr>
        <p:spPr>
          <a:xfrm>
            <a:off x="721286" y="1690688"/>
            <a:ext cx="5765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Le contournement de Landiras prévu sur le PLU 2008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5B806F0-DA99-43D5-B17C-0775B045C8B4}"/>
              </a:ext>
            </a:extLst>
          </p:cNvPr>
          <p:cNvSpPr txBox="1"/>
          <p:nvPr/>
        </p:nvSpPr>
        <p:spPr>
          <a:xfrm>
            <a:off x="1024860" y="5068866"/>
            <a:ext cx="36128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par la Municipalité de Landiras</a:t>
            </a:r>
          </a:p>
          <a:p>
            <a:endParaRPr lang="fr-FR" dirty="0"/>
          </a:p>
          <a:p>
            <a:r>
              <a:rPr lang="fr-FR" dirty="0"/>
              <a:t>Semble inclure le tracé d’Illats</a:t>
            </a:r>
          </a:p>
          <a:p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473D32-8280-4924-8236-D5BB31EB99FC}"/>
              </a:ext>
            </a:extLst>
          </p:cNvPr>
          <p:cNvSpPr/>
          <p:nvPr/>
        </p:nvSpPr>
        <p:spPr>
          <a:xfrm>
            <a:off x="3807117" y="895739"/>
            <a:ext cx="1194091" cy="298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0413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843E2E89-583D-4FFF-A3F1-514B88245E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8" r="9561" b="18728"/>
          <a:stretch/>
        </p:blipFill>
        <p:spPr>
          <a:xfrm>
            <a:off x="5891514" y="-22450"/>
            <a:ext cx="6300486" cy="68804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FF4F9BB-CB71-48CA-A992-F027CDB13B6D}"/>
              </a:ext>
            </a:extLst>
          </p:cNvPr>
          <p:cNvSpPr txBox="1"/>
          <p:nvPr/>
        </p:nvSpPr>
        <p:spPr>
          <a:xfrm>
            <a:off x="829494" y="597657"/>
            <a:ext cx="5266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Le contournement d’Illats Prévu sur le PLU 2012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BF3BFDF-01D9-4E5F-8328-041F501C3570}"/>
              </a:ext>
            </a:extLst>
          </p:cNvPr>
          <p:cNvGrpSpPr/>
          <p:nvPr/>
        </p:nvGrpSpPr>
        <p:grpSpPr>
          <a:xfrm>
            <a:off x="1466707" y="2017949"/>
            <a:ext cx="9221613" cy="4242394"/>
            <a:chOff x="1466707" y="2017949"/>
            <a:chExt cx="9221613" cy="4242394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EFE30F2C-16CD-46AE-989A-58C9797432E6}"/>
                </a:ext>
              </a:extLst>
            </p:cNvPr>
            <p:cNvGrpSpPr/>
            <p:nvPr/>
          </p:nvGrpSpPr>
          <p:grpSpPr>
            <a:xfrm>
              <a:off x="1466707" y="2017949"/>
              <a:ext cx="8154813" cy="4242394"/>
              <a:chOff x="1466707" y="2017949"/>
              <a:chExt cx="8154813" cy="4242394"/>
            </a:xfrm>
          </p:grpSpPr>
          <p:pic>
            <p:nvPicPr>
              <p:cNvPr id="11" name="Image 10" descr="Une image contenant texte, carte&#10;&#10;Description générée avec un niveau de confiance très élevé">
                <a:extLst>
                  <a:ext uri="{FF2B5EF4-FFF2-40B4-BE49-F238E27FC236}">
                    <a16:creationId xmlns:a16="http://schemas.microsoft.com/office/drawing/2014/main" id="{2B609353-00A4-4C06-A88A-7A418BF12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6707" y="2017949"/>
                <a:ext cx="4424807" cy="4242394"/>
              </a:xfrm>
              <a:prstGeom prst="rect">
                <a:avLst/>
              </a:prstGeom>
            </p:spPr>
          </p:pic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DA5C4D97-8A6F-4A3F-8E39-1213EE46A0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0640" y="4043680"/>
                <a:ext cx="4500880" cy="701040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C4B4635E-56BD-40EC-A400-20D68EF26369}"/>
                </a:ext>
              </a:extLst>
            </p:cNvPr>
            <p:cNvSpPr/>
            <p:nvPr/>
          </p:nvSpPr>
          <p:spPr>
            <a:xfrm>
              <a:off x="9621520" y="4074160"/>
              <a:ext cx="1066800" cy="15849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44169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39CE60F-27B8-4CED-A04F-1CC7EBD18FAF}"/>
              </a:ext>
            </a:extLst>
          </p:cNvPr>
          <p:cNvSpPr txBox="1"/>
          <p:nvPr/>
        </p:nvSpPr>
        <p:spPr>
          <a:xfrm>
            <a:off x="984520" y="535070"/>
            <a:ext cx="4318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Vue d’ensemble des 2 contournements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1D91014-63BA-43E7-B69F-2400B6553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4" t="15175" r="38753" b="20110"/>
          <a:stretch/>
        </p:blipFill>
        <p:spPr>
          <a:xfrm rot="16200000">
            <a:off x="3699589" y="-1348275"/>
            <a:ext cx="5579706" cy="1083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39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9F42611-D8CF-476E-A71E-D516DC8438F3}"/>
              </a:ext>
            </a:extLst>
          </p:cNvPr>
          <p:cNvSpPr txBox="1">
            <a:spLocks/>
          </p:cNvSpPr>
          <p:nvPr/>
        </p:nvSpPr>
        <p:spPr>
          <a:xfrm>
            <a:off x="905064" y="2392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rgbClr val="C00000"/>
                </a:solidFill>
              </a:rPr>
              <a:t>Des tracés non conformes </a:t>
            </a:r>
          </a:p>
          <a:p>
            <a:r>
              <a:rPr lang="fr-FR" sz="4000" b="1" dirty="0">
                <a:solidFill>
                  <a:srgbClr val="C00000"/>
                </a:solidFill>
              </a:rPr>
              <a:t>à la réglementation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1E0AB7-A419-4C9E-863A-3761494A32D6}"/>
              </a:ext>
            </a:extLst>
          </p:cNvPr>
          <p:cNvSpPr txBox="1"/>
          <p:nvPr/>
        </p:nvSpPr>
        <p:spPr>
          <a:xfrm>
            <a:off x="905064" y="2506023"/>
            <a:ext cx="6502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000" b="1" dirty="0"/>
              <a:t>Le tracé de Landiras a-t-il été validé par le Conseil Départemental de la Gironde ?</a:t>
            </a:r>
          </a:p>
        </p:txBody>
      </p:sp>
      <p:pic>
        <p:nvPicPr>
          <p:cNvPr id="7" name="Image 6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id="{7ACBC87D-B843-40F4-A390-9E98AE7FC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47" y="0"/>
            <a:ext cx="4983373" cy="6858000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id="{091B2552-0C93-4041-932E-485A10D04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55" y="239216"/>
            <a:ext cx="4635720" cy="63795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DF560F-D6E1-484E-8B64-1FFD640C348C}"/>
              </a:ext>
            </a:extLst>
          </p:cNvPr>
          <p:cNvSpPr/>
          <p:nvPr/>
        </p:nvSpPr>
        <p:spPr>
          <a:xfrm>
            <a:off x="905064" y="4242710"/>
            <a:ext cx="3740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fr-FR" b="1" dirty="0"/>
              <a:t>Le tracé d’Illats n’est pas réaliste 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7686368-3B68-42D8-931F-E6E794DE24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4" t="5599" b="65921"/>
          <a:stretch/>
        </p:blipFill>
        <p:spPr>
          <a:xfrm>
            <a:off x="905064" y="3220623"/>
            <a:ext cx="10369991" cy="57570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107972D-22E4-4CF3-AD9B-613D4B6C5B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-1463" r="5382" b="51463"/>
          <a:stretch/>
        </p:blipFill>
        <p:spPr>
          <a:xfrm>
            <a:off x="916945" y="3168512"/>
            <a:ext cx="9997440" cy="107141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8CC681B-CE3F-4E50-84D8-C0199827B1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t="44204" b="4240"/>
          <a:stretch/>
        </p:blipFill>
        <p:spPr>
          <a:xfrm>
            <a:off x="971681" y="3266020"/>
            <a:ext cx="8592815" cy="889133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3EFE844-F802-4D52-9591-E6286F2CC5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9" t="257" r="8745" b="57314"/>
          <a:stretch/>
        </p:blipFill>
        <p:spPr>
          <a:xfrm>
            <a:off x="971681" y="3213909"/>
            <a:ext cx="10515600" cy="99203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79420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9C56E3F-8BFA-42C8-BE0F-2C2B85DE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472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Quelle réglementation respecter pour réaliser un contournement ?</a:t>
            </a:r>
          </a:p>
        </p:txBody>
      </p:sp>
      <p:pic>
        <p:nvPicPr>
          <p:cNvPr id="6" name="Image 5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id="{86300400-A124-43BB-BBBF-8DF2F5FC76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21217" r="7895" b="899"/>
          <a:stretch/>
        </p:blipFill>
        <p:spPr>
          <a:xfrm rot="5400000">
            <a:off x="5711950" y="565701"/>
            <a:ext cx="5726782" cy="68389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7D2ECEE-3BFC-4B01-A981-C03FEF0A35F7}"/>
              </a:ext>
            </a:extLst>
          </p:cNvPr>
          <p:cNvSpPr txBox="1"/>
          <p:nvPr/>
        </p:nvSpPr>
        <p:spPr>
          <a:xfrm>
            <a:off x="801006" y="2382137"/>
            <a:ext cx="4024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Seul le Conseil Départemental peut réaliser le tracé !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6582B33-4706-4A61-8AD0-32885C3655CA}"/>
              </a:ext>
            </a:extLst>
          </p:cNvPr>
          <p:cNvSpPr/>
          <p:nvPr/>
        </p:nvSpPr>
        <p:spPr>
          <a:xfrm>
            <a:off x="2411988" y="3567325"/>
            <a:ext cx="1959429" cy="47586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Concertation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29640D4-40D1-41B7-B817-DBE45A8422DD}"/>
              </a:ext>
            </a:extLst>
          </p:cNvPr>
          <p:cNvSpPr/>
          <p:nvPr/>
        </p:nvSpPr>
        <p:spPr>
          <a:xfrm>
            <a:off x="1712193" y="4695183"/>
            <a:ext cx="1959429" cy="475861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Etudes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47F7F45-8538-42BE-AE31-D711D304711B}"/>
              </a:ext>
            </a:extLst>
          </p:cNvPr>
          <p:cNvSpPr/>
          <p:nvPr/>
        </p:nvSpPr>
        <p:spPr>
          <a:xfrm>
            <a:off x="1143360" y="5823041"/>
            <a:ext cx="1959429" cy="47586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Procédures</a:t>
            </a:r>
          </a:p>
        </p:txBody>
      </p:sp>
    </p:spTree>
    <p:extLst>
      <p:ext uri="{BB962C8B-B14F-4D97-AF65-F5344CB8AC3E}">
        <p14:creationId xmlns:p14="http://schemas.microsoft.com/office/powerpoint/2010/main" val="413879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B517F673-BD97-402D-B214-5B822CF8C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7" r="2911" b="16692"/>
          <a:stretch/>
        </p:blipFill>
        <p:spPr>
          <a:xfrm rot="16200000">
            <a:off x="5226261" y="-198582"/>
            <a:ext cx="6737699" cy="719378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3FED6829-1E4E-4FB7-A65F-CBCEC6EE4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08" y="9559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Nos Perspectives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51AA94-97F8-460D-AFDB-6FAFA3F4CE17}"/>
              </a:ext>
            </a:extLst>
          </p:cNvPr>
          <p:cNvSpPr txBox="1"/>
          <p:nvPr/>
        </p:nvSpPr>
        <p:spPr>
          <a:xfrm>
            <a:off x="834892" y="1277725"/>
            <a:ext cx="4711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Une Hypothèse de contournement réaliste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CE94FD-A08A-4F84-9AF4-CB6B45EA15DA}"/>
              </a:ext>
            </a:extLst>
          </p:cNvPr>
          <p:cNvSpPr txBox="1"/>
          <p:nvPr/>
        </p:nvSpPr>
        <p:spPr>
          <a:xfrm>
            <a:off x="841508" y="2147811"/>
            <a:ext cx="4430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Notre Rencontre avec le Conseiller Départemental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C7AE11-2AF2-4E9F-98AF-7AC189213769}"/>
              </a:ext>
            </a:extLst>
          </p:cNvPr>
          <p:cNvSpPr txBox="1"/>
          <p:nvPr/>
        </p:nvSpPr>
        <p:spPr>
          <a:xfrm>
            <a:off x="841508" y="3127888"/>
            <a:ext cx="40843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Les causes de l’augmentation du trafic poids Lourds soutiennent un développement économique mais ne tiennent pas compte des riverains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Risques liés à l’augmentation de trafic : </a:t>
            </a:r>
          </a:p>
          <a:p>
            <a:r>
              <a:rPr lang="fr-FR" dirty="0"/>
              <a:t>	Pollution</a:t>
            </a:r>
          </a:p>
          <a:p>
            <a:r>
              <a:rPr lang="fr-FR" dirty="0"/>
              <a:t>	Sécurité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Solutions Court Terme : </a:t>
            </a:r>
          </a:p>
          <a:p>
            <a:pPr lvl="1"/>
            <a:r>
              <a:rPr lang="fr-FR" dirty="0"/>
              <a:t>Intervention du SCOT auprès de Caves de Landiras</a:t>
            </a:r>
          </a:p>
          <a:p>
            <a:pPr lvl="1"/>
            <a:r>
              <a:rPr lang="fr-FR" dirty="0"/>
              <a:t>Dispositif Double ou triple vitrage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605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6B02227-9E25-4CDB-A6C8-48AAA77AE812}"/>
              </a:ext>
            </a:extLst>
          </p:cNvPr>
          <p:cNvSpPr txBox="1">
            <a:spLocks/>
          </p:cNvSpPr>
          <p:nvPr/>
        </p:nvSpPr>
        <p:spPr>
          <a:xfrm>
            <a:off x="1036420" y="-106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rgbClr val="C00000"/>
                </a:solidFill>
              </a:rPr>
              <a:t>Conclusion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0B15040-B324-4090-BFA9-1318E7B83CBF}"/>
              </a:ext>
            </a:extLst>
          </p:cNvPr>
          <p:cNvSpPr txBox="1"/>
          <p:nvPr/>
        </p:nvSpPr>
        <p:spPr>
          <a:xfrm>
            <a:off x="1573056" y="1517250"/>
            <a:ext cx="96455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Une démarche concertée avec le Conseil Départemental pour contenter tous les riverains</a:t>
            </a:r>
          </a:p>
          <a:p>
            <a:endParaRPr lang="fr-FR" sz="2000" b="1" dirty="0"/>
          </a:p>
          <a:p>
            <a:r>
              <a:rPr lang="fr-FR" sz="2000" b="1" dirty="0"/>
              <a:t>Un délai de mise en œuvre long mais structuré</a:t>
            </a:r>
          </a:p>
          <a:p>
            <a:endParaRPr lang="fr-FR" sz="2000" b="1" dirty="0"/>
          </a:p>
          <a:p>
            <a:r>
              <a:rPr lang="fr-FR" sz="2000" b="1" dirty="0"/>
              <a:t>Projet possible avec l’implication des élus</a:t>
            </a:r>
          </a:p>
          <a:p>
            <a:endParaRPr lang="fr-FR" sz="2000" b="1" dirty="0"/>
          </a:p>
          <a:p>
            <a:r>
              <a:rPr lang="fr-FR" sz="2000" b="1" dirty="0"/>
              <a:t>1 réunion déjà prévue en septembre : la négociation est lancée</a:t>
            </a:r>
          </a:p>
          <a:p>
            <a:endParaRPr lang="fr-FR" sz="20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2E03178-6B0A-49A4-8419-E7B32745A4E1}"/>
              </a:ext>
            </a:extLst>
          </p:cNvPr>
          <p:cNvSpPr txBox="1"/>
          <p:nvPr/>
        </p:nvSpPr>
        <p:spPr>
          <a:xfrm>
            <a:off x="1036420" y="4273506"/>
            <a:ext cx="8597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Signez la pétition pour appuyer les négociations en cours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93CA57D-E931-407F-92A6-29A06EB62330}"/>
              </a:ext>
            </a:extLst>
          </p:cNvPr>
          <p:cNvSpPr txBox="1"/>
          <p:nvPr/>
        </p:nvSpPr>
        <p:spPr>
          <a:xfrm>
            <a:off x="1755937" y="5963766"/>
            <a:ext cx="863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http://www.citoyens-illats.info/petition-pour-un-contournement-routier-illats-et-landiras/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6180D4C-1ED9-48AC-8CA4-3E06845B695F}"/>
              </a:ext>
            </a:extLst>
          </p:cNvPr>
          <p:cNvSpPr txBox="1"/>
          <p:nvPr/>
        </p:nvSpPr>
        <p:spPr>
          <a:xfrm>
            <a:off x="1755937" y="5178470"/>
            <a:ext cx="6047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Sur notre site : 	www.citoyens-illats.info</a:t>
            </a:r>
          </a:p>
        </p:txBody>
      </p:sp>
    </p:spTree>
    <p:extLst>
      <p:ext uri="{BB962C8B-B14F-4D97-AF65-F5344CB8AC3E}">
        <p14:creationId xmlns:p14="http://schemas.microsoft.com/office/powerpoint/2010/main" val="201431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30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191</Words>
  <Application>Microsoft Office PowerPoint</Application>
  <PresentationFormat>Grand écran</PresentationFormat>
  <Paragraphs>40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Agency FB</vt:lpstr>
      <vt:lpstr>Arial</vt:lpstr>
      <vt:lpstr>Calibri</vt:lpstr>
      <vt:lpstr>Calibri Light</vt:lpstr>
      <vt:lpstr>Franklin Gothic Heavy</vt:lpstr>
      <vt:lpstr>Thème Office</vt:lpstr>
      <vt:lpstr>ILLATS, LANDIRAS :  Un contournement pour les Poids Lourds</vt:lpstr>
      <vt:lpstr>L’Etat des Lieux </vt:lpstr>
      <vt:lpstr>Présentation PowerPoint</vt:lpstr>
      <vt:lpstr>Présentation PowerPoint</vt:lpstr>
      <vt:lpstr>Présentation PowerPoint</vt:lpstr>
      <vt:lpstr>Quelle réglementation respecter pour réaliser un contournement ?</vt:lpstr>
      <vt:lpstr>Nos Perspectives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Steph ane</dc:creator>
  <cp:lastModifiedBy>Steph ane</cp:lastModifiedBy>
  <cp:revision>1</cp:revision>
  <dcterms:created xsi:type="dcterms:W3CDTF">2018-07-02T04:28:47Z</dcterms:created>
  <dcterms:modified xsi:type="dcterms:W3CDTF">2018-07-02T08:51:45Z</dcterms:modified>
</cp:coreProperties>
</file>